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7099300" cy="10234600"/>
  <p:embeddedFontLst>
    <p:embeddedFont>
      <p:font typeface="Roboto Thin"/>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2434">
          <p15:clr>
            <a:srgbClr val="A4A3A4"/>
          </p15:clr>
        </p15:guide>
        <p15:guide id="3" pos="302">
          <p15:clr>
            <a:srgbClr val="A4A3A4"/>
          </p15:clr>
        </p15:guide>
        <p15:guide id="4" pos="5246">
          <p15:clr>
            <a:srgbClr val="A4A3A4"/>
          </p15:clr>
        </p15:guide>
        <p15:guide id="5" orient="horz" pos="504">
          <p15:clr>
            <a:srgbClr val="A4A3A4"/>
          </p15:clr>
        </p15:guide>
      </p15:sldGuideLst>
    </p:ext>
    <p:ext uri="{2D200454-40CA-4A62-9FC3-DE9A4176ACB9}">
      <p15:notesGuideLst>
        <p15:guide id="1" orient="horz" pos="2880">
          <p15:clr>
            <a:srgbClr val="A4A3A4"/>
          </p15:clr>
        </p15:guide>
        <p15:guide id="2" pos="2160">
          <p15:clr>
            <a:srgbClr val="A4A3A4"/>
          </p15:clr>
        </p15:guide>
        <p15:guide id="3" orient="horz" pos="3224">
          <p15:clr>
            <a:srgbClr val="A4A3A4"/>
          </p15:clr>
        </p15:guide>
        <p15:guide id="4" pos="2236">
          <p15:clr>
            <a:srgbClr val="A4A3A4"/>
          </p15:clr>
        </p15:guide>
      </p15:notesGuideLst>
    </p:ext>
    <p:ext uri="http://customooxmlschemas.google.com/">
      <go:slidesCustomData xmlns:go="http://customooxmlschemas.google.com/" r:id="rId40" roundtripDataSignature="AMtx7mgmJ1NauJeCmVTTVwwpHG5fmtW1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3DA49D-E438-4E95-8650-4267DBAAB200}">
  <a:tblStyle styleId="{F23DA49D-E438-4E95-8650-4267DBAAB200}"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7EA"/>
          </a:solidFill>
        </a:fill>
      </a:tcStyle>
    </a:wholeTbl>
    <a:band1H>
      <a:tcTxStyle/>
      <a:tcStyle>
        <a:fill>
          <a:solidFill>
            <a:srgbClr val="CACBD4"/>
          </a:solidFill>
        </a:fill>
      </a:tcStyle>
    </a:band1H>
    <a:band2H>
      <a:tcTxStyle/>
    </a:band2H>
    <a:band1V>
      <a:tcTxStyle/>
      <a:tcStyle>
        <a:fill>
          <a:solidFill>
            <a:srgbClr val="CACBD4"/>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2434"/>
        <p:guide pos="302"/>
        <p:guide pos="5246"/>
        <p:guide pos="504" orient="horz"/>
      </p:guideLst>
    </p:cSldViewPr>
  </p:slideViewPr>
  <p:notesViewPr>
    <p:cSldViewPr snapToGrid="0">
      <p:cViewPr varScale="1">
        <p:scale>
          <a:sx n="100" d="100"/>
          <a:sy n="100" d="100"/>
        </p:scale>
        <p:origin x="0" y="0"/>
      </p:cViewPr>
      <p:guideLst>
        <p:guide pos="2880" orient="horz"/>
        <p:guide pos="2160"/>
        <p:guide pos="3224" orient="horz"/>
        <p:guide pos="2236"/>
      </p:guideLst>
    </p:cSldViewPr>
  </p:notes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Thin-bold.fntdata"/><Relationship Id="rId14" Type="http://schemas.openxmlformats.org/officeDocument/2006/relationships/slide" Target="slides/slide8.xml"/><Relationship Id="rId36" Type="http://schemas.openxmlformats.org/officeDocument/2006/relationships/font" Target="fonts/RobotoThin-regular.fntdata"/><Relationship Id="rId17" Type="http://schemas.openxmlformats.org/officeDocument/2006/relationships/slide" Target="slides/slide11.xml"/><Relationship Id="rId39" Type="http://schemas.openxmlformats.org/officeDocument/2006/relationships/font" Target="fonts/RobotoThin-boldItalic.fntdata"/><Relationship Id="rId16" Type="http://schemas.openxmlformats.org/officeDocument/2006/relationships/slide" Target="slides/slide10.xml"/><Relationship Id="rId38" Type="http://schemas.openxmlformats.org/officeDocument/2006/relationships/font" Target="fonts/RobotoThin-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6363" cy="511731"/>
          </a:xfrm>
          <a:prstGeom prst="rect">
            <a:avLst/>
          </a:prstGeom>
          <a:noFill/>
          <a:ln>
            <a:noFill/>
          </a:ln>
        </p:spPr>
        <p:txBody>
          <a:bodyPr anchorCtr="0" anchor="t"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1294" y="0"/>
            <a:ext cx="3076363" cy="511731"/>
          </a:xfrm>
          <a:prstGeom prst="rect">
            <a:avLst/>
          </a:prstGeom>
          <a:noFill/>
          <a:ln>
            <a:noFill/>
          </a:ln>
        </p:spPr>
        <p:txBody>
          <a:bodyPr anchorCtr="0" anchor="t" bIns="49500" lIns="99025" spcFirstLastPara="1" rIns="99025" wrap="square" tIns="49500">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a:noFill/>
          <a:ln cap="rnd" cmpd="sng" w="9525">
            <a:solidFill>
              <a:schemeClr val="lt1"/>
            </a:solidFill>
            <a:prstDash val="solid"/>
            <a:round/>
            <a:headEnd len="sm" w="sm" type="none"/>
            <a:tailEnd len="sm" w="sm" type="none"/>
          </a:ln>
        </p:spPr>
      </p:sp>
      <p:sp>
        <p:nvSpPr>
          <p:cNvPr id="6" name="Google Shape;6;n"/>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rmAutofit/>
          </a:bodyPr>
          <a:lstStyle>
            <a:lvl1pPr indent="-228600" lvl="0" marL="4572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106"/>
            <a:ext cx="3076363" cy="511731"/>
          </a:xfrm>
          <a:prstGeom prst="rect">
            <a:avLst/>
          </a:prstGeom>
          <a:noFill/>
          <a:ln>
            <a:noFill/>
          </a:ln>
        </p:spPr>
        <p:txBody>
          <a:bodyPr anchorCtr="0" anchor="b"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de-DE"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
        <p:nvSpPr>
          <p:cNvPr id="9" name="Google Shape;9;n"/>
          <p:cNvSpPr/>
          <p:nvPr/>
        </p:nvSpPr>
        <p:spPr>
          <a:xfrm>
            <a:off x="89444" y="689156"/>
            <a:ext cx="400160" cy="481352"/>
          </a:xfrm>
          <a:custGeom>
            <a:rect b="b" l="l" r="r" t="t"/>
            <a:pathLst>
              <a:path extrusionOk="0" h="481352" w="400160">
                <a:moveTo>
                  <a:pt x="0" y="47965"/>
                </a:moveTo>
                <a:lnTo>
                  <a:pt x="26874" y="481352"/>
                </a:lnTo>
                <a:lnTo>
                  <a:pt x="64973" y="243568"/>
                </a:lnTo>
                <a:cubicBezTo>
                  <a:pt x="89807" y="200138"/>
                  <a:pt x="105115" y="159089"/>
                  <a:pt x="165668" y="108516"/>
                </a:cubicBezTo>
                <a:cubicBezTo>
                  <a:pt x="264886" y="77901"/>
                  <a:pt x="299811" y="92528"/>
                  <a:pt x="358548" y="76200"/>
                </a:cubicBezTo>
                <a:cubicBezTo>
                  <a:pt x="473642" y="75406"/>
                  <a:pt x="302986" y="17463"/>
                  <a:pt x="399030" y="0"/>
                </a:cubicBezTo>
                <a:lnTo>
                  <a:pt x="149678" y="21090"/>
                </a:lnTo>
                <a:lnTo>
                  <a:pt x="0" y="479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0" name="Google Shape;10;n"/>
          <p:cNvSpPr/>
          <p:nvPr/>
        </p:nvSpPr>
        <p:spPr>
          <a:xfrm>
            <a:off x="89444" y="4433230"/>
            <a:ext cx="6870156" cy="172108"/>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FreeOpcUa/python-opcua"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cfoundation.org/wp-content/uploads/2016/05/OPC-UA-Interoperability-For-Industrie4-and-IoT-EN-v5.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a:noFill/>
          <a:ln cap="rnd" cmpd="sng" w="9525">
            <a:solidFill>
              <a:schemeClr val="lt1"/>
            </a:solidFill>
            <a:prstDash val="solid"/>
            <a:round/>
            <a:headEnd len="sm" w="sm" type="none"/>
            <a:tailEnd len="sm" w="sm" type="none"/>
          </a:ln>
        </p:spPr>
      </p:sp>
      <p:sp>
        <p:nvSpPr>
          <p:cNvPr id="408" name="Google Shape;408;p1: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rmAutofit/>
          </a:bodyPr>
          <a:lstStyle/>
          <a:p>
            <a:pPr indent="0" lvl="0" marL="0" rtl="0" algn="l">
              <a:spcBef>
                <a:spcPts val="0"/>
              </a:spcBef>
              <a:spcAft>
                <a:spcPts val="0"/>
              </a:spcAft>
              <a:buNone/>
            </a:pPr>
            <a:r>
              <a:t/>
            </a:r>
            <a:endParaRPr/>
          </a:p>
        </p:txBody>
      </p:sp>
      <p:sp>
        <p:nvSpPr>
          <p:cNvPr id="409" name="Google Shape;409;p1: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DE"/>
              <a:t>‹#›</a:t>
            </a:fld>
            <a:endParaRPr/>
          </a:p>
        </p:txBody>
      </p:sp>
      <p:sp>
        <p:nvSpPr>
          <p:cNvPr id="410" name="Google Shape;410;p1:notes"/>
          <p:cNvSpPr txBox="1"/>
          <p:nvPr>
            <p:ph idx="10" type="dt"/>
          </p:nvPr>
        </p:nvSpPr>
        <p:spPr>
          <a:xfrm>
            <a:off x="4021294" y="0"/>
            <a:ext cx="3076363" cy="511731"/>
          </a:xfrm>
          <a:prstGeom prst="rect">
            <a:avLst/>
          </a:prstGeom>
          <a:noFill/>
          <a:ln>
            <a:noFill/>
          </a:ln>
        </p:spPr>
        <p:txBody>
          <a:bodyPr anchorCtr="0" anchor="t" bIns="49500" lIns="99025" spcFirstLastPara="1" rIns="99025" wrap="square" tIns="49500">
            <a:noAutofit/>
          </a:bodyPr>
          <a:lstStyle/>
          <a:p>
            <a:pPr indent="0" lvl="0" marL="0" rtl="0" algn="r">
              <a:spcBef>
                <a:spcPts val="0"/>
              </a:spcBef>
              <a:spcAft>
                <a:spcPts val="0"/>
              </a:spcAft>
              <a:buNone/>
            </a:pPr>
            <a:r>
              <a:rPr lang="de-DE"/>
              <a:t>30.08.2021</a:t>
            </a:r>
            <a:endParaRPr/>
          </a:p>
        </p:txBody>
      </p:sp>
      <p:sp>
        <p:nvSpPr>
          <p:cNvPr id="411" name="Google Shape;411;p1:notes"/>
          <p:cNvSpPr txBox="1"/>
          <p:nvPr>
            <p:ph idx="11" type="ftr"/>
          </p:nvPr>
        </p:nvSpPr>
        <p:spPr>
          <a:xfrm>
            <a:off x="0" y="9721106"/>
            <a:ext cx="3076363" cy="511731"/>
          </a:xfrm>
          <a:prstGeom prst="rect">
            <a:avLst/>
          </a:prstGeom>
          <a:noFill/>
          <a:ln>
            <a:noFill/>
          </a:ln>
        </p:spPr>
        <p:txBody>
          <a:bodyPr anchorCtr="0" anchor="b" bIns="49500" lIns="99025" spcFirstLastPara="1" rIns="99025" wrap="square" tIns="49500">
            <a:noAutofit/>
          </a:bodyPr>
          <a:lstStyle/>
          <a:p>
            <a:pPr indent="0" lvl="0" marL="0" rtl="0" algn="l">
              <a:spcBef>
                <a:spcPts val="0"/>
              </a:spcBef>
              <a:spcAft>
                <a:spcPts val="0"/>
              </a:spcAft>
              <a:buNone/>
            </a:pPr>
            <a:r>
              <a:rPr lang="de-DE"/>
              <a:t>Fishing for Experience</a:t>
            </a:r>
            <a:endParaRPr/>
          </a:p>
        </p:txBody>
      </p:sp>
      <p:sp>
        <p:nvSpPr>
          <p:cNvPr id="412" name="Google Shape;412;p1:notes"/>
          <p:cNvSpPr txBox="1"/>
          <p:nvPr>
            <p:ph idx="3" type="hdr"/>
          </p:nvPr>
        </p:nvSpPr>
        <p:spPr>
          <a:xfrm>
            <a:off x="0" y="0"/>
            <a:ext cx="3076363" cy="511731"/>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de-DE"/>
              <a:t>Composite Technology Center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ec7b438c74_0_80: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ec7b438c74_0_80: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rPr lang="de-DE"/>
              <a:t>No admn</a:t>
            </a:r>
            <a:endParaRPr/>
          </a:p>
          <a:p>
            <a:pPr indent="0" lvl="0" marL="0" rtl="0" algn="l">
              <a:spcBef>
                <a:spcPts val="0"/>
              </a:spcBef>
              <a:spcAft>
                <a:spcPts val="0"/>
              </a:spcAft>
              <a:buNone/>
            </a:pPr>
            <a:r>
              <a:rPr lang="de-DE" sz="1100">
                <a:latin typeface="Verdana"/>
                <a:ea typeface="Verdana"/>
                <a:cs typeface="Verdana"/>
                <a:sym typeface="Verdana"/>
              </a:rPr>
              <a:t>An SQLite database is limited in size to 281 terabytes (2</a:t>
            </a:r>
            <a:r>
              <a:rPr baseline="30000" lang="de-DE" sz="1100">
                <a:latin typeface="Verdana"/>
                <a:ea typeface="Verdana"/>
                <a:cs typeface="Verdana"/>
                <a:sym typeface="Verdana"/>
              </a:rPr>
              <a:t>48</a:t>
            </a:r>
            <a:r>
              <a:rPr lang="de-DE" sz="1100">
                <a:latin typeface="Verdana"/>
                <a:ea typeface="Verdana"/>
                <a:cs typeface="Verdana"/>
                <a:sym typeface="Verdana"/>
              </a:rPr>
              <a:t> bytes, 256 tibibytes). And even if it could handle larger databases, SQLite stores the entire database in a single disk file and many filesystems limit the maximum size of files to something less than this.</a:t>
            </a:r>
            <a:endParaRPr/>
          </a:p>
        </p:txBody>
      </p:sp>
      <p:sp>
        <p:nvSpPr>
          <p:cNvPr id="573" name="Google Shape;573;gec7b438c74_0_80: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ec7b438c74_0_107: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ec7b438c74_0_107: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04" name="Google Shape;604;gec7b438c74_0_107: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ec7b438c74_0_115: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ec7b438c74_0_115: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13" name="Google Shape;613;gec7b438c74_0_115: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ec806b1c76_4_12: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a:noFill/>
          <a:ln cap="rnd" cmpd="sng" w="9525">
            <a:solidFill>
              <a:schemeClr val="lt1"/>
            </a:solidFill>
            <a:prstDash val="solid"/>
            <a:round/>
            <a:headEnd len="sm" w="sm" type="none"/>
            <a:tailEnd len="sm" w="sm" type="none"/>
          </a:ln>
        </p:spPr>
      </p:sp>
      <p:sp>
        <p:nvSpPr>
          <p:cNvPr id="621" name="Google Shape;621;gec806b1c76_4_12: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22" name="Google Shape;622;gec806b1c76_4_12: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DE"/>
              <a:t>‹#›</a:t>
            </a:fld>
            <a:endParaRPr/>
          </a:p>
        </p:txBody>
      </p:sp>
      <p:sp>
        <p:nvSpPr>
          <p:cNvPr id="623" name="Google Shape;623;gec806b1c76_4_12:notes"/>
          <p:cNvSpPr txBox="1"/>
          <p:nvPr>
            <p:ph idx="10" type="dt"/>
          </p:nvPr>
        </p:nvSpPr>
        <p:spPr>
          <a:xfrm>
            <a:off x="4021294" y="0"/>
            <a:ext cx="3076500" cy="511800"/>
          </a:xfrm>
          <a:prstGeom prst="rect">
            <a:avLst/>
          </a:prstGeom>
          <a:noFill/>
          <a:ln>
            <a:noFill/>
          </a:ln>
        </p:spPr>
        <p:txBody>
          <a:bodyPr anchorCtr="0" anchor="t" bIns="49500" lIns="99025" spcFirstLastPara="1" rIns="99025" wrap="square" tIns="49500">
            <a:noAutofit/>
          </a:bodyPr>
          <a:lstStyle/>
          <a:p>
            <a:pPr indent="0" lvl="0" marL="0" rtl="0" algn="r">
              <a:spcBef>
                <a:spcPts val="0"/>
              </a:spcBef>
              <a:spcAft>
                <a:spcPts val="0"/>
              </a:spcAft>
              <a:buNone/>
            </a:pPr>
            <a:r>
              <a:rPr lang="de-DE"/>
              <a:t>30.08.2021</a:t>
            </a:r>
            <a:endParaRPr/>
          </a:p>
        </p:txBody>
      </p:sp>
      <p:sp>
        <p:nvSpPr>
          <p:cNvPr id="624" name="Google Shape;624;gec806b1c76_4_12:notes"/>
          <p:cNvSpPr txBox="1"/>
          <p:nvPr>
            <p:ph idx="11" type="ftr"/>
          </p:nvPr>
        </p:nvSpPr>
        <p:spPr>
          <a:xfrm>
            <a:off x="0" y="9721106"/>
            <a:ext cx="3076500" cy="511800"/>
          </a:xfrm>
          <a:prstGeom prst="rect">
            <a:avLst/>
          </a:prstGeom>
          <a:noFill/>
          <a:ln>
            <a:noFill/>
          </a:ln>
        </p:spPr>
        <p:txBody>
          <a:bodyPr anchorCtr="0" anchor="b" bIns="49500" lIns="99025" spcFirstLastPara="1" rIns="99025" wrap="square" tIns="49500">
            <a:noAutofit/>
          </a:bodyPr>
          <a:lstStyle/>
          <a:p>
            <a:pPr indent="0" lvl="0" marL="0" rtl="0" algn="l">
              <a:spcBef>
                <a:spcPts val="0"/>
              </a:spcBef>
              <a:spcAft>
                <a:spcPts val="0"/>
              </a:spcAft>
              <a:buNone/>
            </a:pPr>
            <a:r>
              <a:rPr lang="de-DE"/>
              <a:t>Fishing for Experience</a:t>
            </a:r>
            <a:endParaRPr/>
          </a:p>
        </p:txBody>
      </p:sp>
      <p:sp>
        <p:nvSpPr>
          <p:cNvPr id="625" name="Google Shape;625;gec806b1c76_4_12:notes"/>
          <p:cNvSpPr txBox="1"/>
          <p:nvPr>
            <p:ph idx="3" type="hdr"/>
          </p:nvPr>
        </p:nvSpPr>
        <p:spPr>
          <a:xfrm>
            <a:off x="0" y="0"/>
            <a:ext cx="3076500" cy="5118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de-DE"/>
              <a:t>Composite Technology Center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ec806b1c76_4_25: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ec806b1c76_4_25: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rPr lang="de-DE"/>
              <a:t>at this point there is only one camera to detect defects but in the future there might be many cameras around to automate several </a:t>
            </a:r>
            <a:r>
              <a:rPr lang="de-DE"/>
              <a:t>processes</a:t>
            </a:r>
            <a:r>
              <a:rPr lang="de-DE"/>
              <a:t> </a:t>
            </a:r>
            <a:endParaRPr/>
          </a:p>
        </p:txBody>
      </p:sp>
      <p:sp>
        <p:nvSpPr>
          <p:cNvPr id="636" name="Google Shape;636;gec806b1c76_4_25: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ec806b1c76_4_183: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ec806b1c76_4_183: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56" name="Google Shape;656;gec806b1c76_4_183: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ea555a76a9_0_0: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ea555a76a9_0_0: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74" name="Google Shape;674;gea555a76a9_0_0: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ea555a76a9_0_8: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ea555a76a9_0_8: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83" name="Google Shape;683;gea555a76a9_0_8: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ec806b1c76_4_292: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ec806b1c76_4_292: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08" name="Google Shape;708;gec806b1c76_4_292: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ea555a76a9_0_740: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ea555a76a9_0_740: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26" name="Google Shape;726;gea555a76a9_0_740: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a555a76a9_45_1: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19" name="Google Shape;419;gea555a76a9_45_1: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ea555a76a9_1_16: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ea555a76a9_1_16: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35" name="Google Shape;735;gea555a76a9_1_16: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a555a76a9_0_732: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ea555a76a9_0_732: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44" name="Google Shape;744;gea555a76a9_0_732: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a555a76a9_0_748: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a555a76a9_0_748: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52" name="Google Shape;752;gea555a76a9_0_748: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ea555a76a9_0_756: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ea555a76a9_0_756: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61" name="Google Shape;761;gea555a76a9_0_756: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ea555a76a9_0_767: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ea555a76a9_0_767: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70" name="Google Shape;770;gea555a76a9_0_767: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ec806b1c76_12_7: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ec806b1c76_12_7: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79" name="Google Shape;779;gec806b1c76_12_7: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ea555a76a9_1_0: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ea555a76a9_1_0: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88" name="Google Shape;788;gea555a76a9_1_0: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13: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rPr lang="de-DE" sz="1100" u="sng">
                <a:solidFill>
                  <a:schemeClr val="hlink"/>
                </a:solidFill>
                <a:hlinkClick r:id="rId2"/>
              </a:rPr>
              <a:t>https://github.com/FreeOpcUa/python-opcua</a:t>
            </a:r>
            <a:endParaRPr/>
          </a:p>
        </p:txBody>
      </p:sp>
      <p:sp>
        <p:nvSpPr>
          <p:cNvPr id="796" name="Google Shape;796;p13: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ea555a76a9_60_5: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ea555a76a9_60_5: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06" name="Google Shape;806;gea555a76a9_60_5: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14: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a:noFill/>
          <a:ln cap="rnd" cmpd="sng" w="9525">
            <a:solidFill>
              <a:schemeClr val="lt1"/>
            </a:solidFill>
            <a:prstDash val="solid"/>
            <a:round/>
            <a:headEnd len="sm" w="sm" type="none"/>
            <a:tailEnd len="sm" w="sm" type="none"/>
          </a:ln>
        </p:spPr>
      </p:sp>
      <p:sp>
        <p:nvSpPr>
          <p:cNvPr id="814" name="Google Shape;814;p14: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rmAutofit/>
          </a:bodyPr>
          <a:lstStyle/>
          <a:p>
            <a:pPr indent="0" lvl="0" marL="0" rtl="0" algn="l">
              <a:spcBef>
                <a:spcPts val="0"/>
              </a:spcBef>
              <a:spcAft>
                <a:spcPts val="0"/>
              </a:spcAft>
              <a:buNone/>
            </a:pPr>
            <a:r>
              <a:t/>
            </a:r>
            <a:endParaRPr/>
          </a:p>
        </p:txBody>
      </p:sp>
      <p:sp>
        <p:nvSpPr>
          <p:cNvPr id="815" name="Google Shape;815;p14: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DE"/>
              <a:t>‹#›</a:t>
            </a:fld>
            <a:endParaRPr/>
          </a:p>
        </p:txBody>
      </p:sp>
      <p:sp>
        <p:nvSpPr>
          <p:cNvPr id="816" name="Google Shape;816;p14:notes"/>
          <p:cNvSpPr txBox="1"/>
          <p:nvPr>
            <p:ph idx="10" type="dt"/>
          </p:nvPr>
        </p:nvSpPr>
        <p:spPr>
          <a:xfrm>
            <a:off x="4021294" y="0"/>
            <a:ext cx="3076363" cy="511731"/>
          </a:xfrm>
          <a:prstGeom prst="rect">
            <a:avLst/>
          </a:prstGeom>
          <a:noFill/>
          <a:ln>
            <a:noFill/>
          </a:ln>
        </p:spPr>
        <p:txBody>
          <a:bodyPr anchorCtr="0" anchor="t" bIns="49500" lIns="99025" spcFirstLastPara="1" rIns="99025" wrap="square" tIns="49500">
            <a:noAutofit/>
          </a:bodyPr>
          <a:lstStyle/>
          <a:p>
            <a:pPr indent="0" lvl="0" marL="0" rtl="0" algn="r">
              <a:spcBef>
                <a:spcPts val="0"/>
              </a:spcBef>
              <a:spcAft>
                <a:spcPts val="0"/>
              </a:spcAft>
              <a:buNone/>
            </a:pPr>
            <a:r>
              <a:rPr lang="de-DE"/>
              <a:t>30.08.2021</a:t>
            </a:r>
            <a:endParaRPr/>
          </a:p>
        </p:txBody>
      </p:sp>
      <p:sp>
        <p:nvSpPr>
          <p:cNvPr id="817" name="Google Shape;817;p14:notes"/>
          <p:cNvSpPr txBox="1"/>
          <p:nvPr>
            <p:ph idx="11" type="ftr"/>
          </p:nvPr>
        </p:nvSpPr>
        <p:spPr>
          <a:xfrm>
            <a:off x="0" y="9721106"/>
            <a:ext cx="3076363" cy="511731"/>
          </a:xfrm>
          <a:prstGeom prst="rect">
            <a:avLst/>
          </a:prstGeom>
          <a:noFill/>
          <a:ln>
            <a:noFill/>
          </a:ln>
        </p:spPr>
        <p:txBody>
          <a:bodyPr anchorCtr="0" anchor="b" bIns="49500" lIns="99025" spcFirstLastPara="1" rIns="99025" wrap="square" tIns="49500">
            <a:noAutofit/>
          </a:bodyPr>
          <a:lstStyle/>
          <a:p>
            <a:pPr indent="0" lvl="0" marL="0" rtl="0" algn="l">
              <a:spcBef>
                <a:spcPts val="0"/>
              </a:spcBef>
              <a:spcAft>
                <a:spcPts val="0"/>
              </a:spcAft>
              <a:buNone/>
            </a:pPr>
            <a:r>
              <a:rPr lang="de-DE"/>
              <a:t>Fishing for Experience</a:t>
            </a:r>
            <a:endParaRPr/>
          </a:p>
        </p:txBody>
      </p:sp>
      <p:sp>
        <p:nvSpPr>
          <p:cNvPr id="818" name="Google Shape;818;p14:notes"/>
          <p:cNvSpPr txBox="1"/>
          <p:nvPr>
            <p:ph idx="3" type="hdr"/>
          </p:nvPr>
        </p:nvSpPr>
        <p:spPr>
          <a:xfrm>
            <a:off x="0" y="0"/>
            <a:ext cx="3076363" cy="511731"/>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de-DE"/>
              <a:t>Composite Technology Center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a555a76a9_28_402: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a:noFill/>
          <a:ln cap="rnd" cmpd="sng" w="9525">
            <a:solidFill>
              <a:schemeClr val="lt1"/>
            </a:solidFill>
            <a:prstDash val="solid"/>
            <a:round/>
            <a:headEnd len="sm" w="sm" type="none"/>
            <a:tailEnd len="sm" w="sm" type="none"/>
          </a:ln>
        </p:spPr>
      </p:sp>
      <p:sp>
        <p:nvSpPr>
          <p:cNvPr id="427" name="Google Shape;427;gea555a76a9_28_402: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rtl="0" algn="l">
              <a:lnSpc>
                <a:spcPct val="100000"/>
              </a:lnSpc>
              <a:spcBef>
                <a:spcPts val="0"/>
              </a:spcBef>
              <a:spcAft>
                <a:spcPts val="0"/>
              </a:spcAft>
              <a:buSzPts val="1400"/>
              <a:buNone/>
            </a:pPr>
            <a:r>
              <a:t/>
            </a:r>
            <a:endParaRPr/>
          </a:p>
        </p:txBody>
      </p:sp>
      <p:sp>
        <p:nvSpPr>
          <p:cNvPr id="428" name="Google Shape;428;gea555a76a9_28_402: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a555a76a9_43_1: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43" name="Google Shape;443;gea555a76a9_43_1: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c7b438c74_0_53: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c7b438c74_0_53: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317500" lvl="0" marL="457200" rtl="0" algn="l">
              <a:spcBef>
                <a:spcPts val="0"/>
              </a:spcBef>
              <a:spcAft>
                <a:spcPts val="0"/>
              </a:spcAft>
              <a:buSzPts val="1400"/>
              <a:buChar char="●"/>
            </a:pPr>
            <a:r>
              <a:rPr lang="de-DE"/>
              <a:t>Detection of CFRP in Camera and how to detect the Marcelling</a:t>
            </a:r>
            <a:endParaRPr/>
          </a:p>
          <a:p>
            <a:pPr indent="-317500" lvl="0" marL="457200" rtl="0" algn="l">
              <a:spcBef>
                <a:spcPts val="0"/>
              </a:spcBef>
              <a:spcAft>
                <a:spcPts val="0"/>
              </a:spcAft>
              <a:buSzPts val="1400"/>
              <a:buChar char="●"/>
            </a:pPr>
            <a:r>
              <a:rPr lang="de-DE"/>
              <a:t>Also, Discuss about potential hardware you may need</a:t>
            </a:r>
            <a:endParaRPr/>
          </a:p>
          <a:p>
            <a:pPr indent="-317500" lvl="0" marL="457200" rtl="0" algn="l">
              <a:spcBef>
                <a:spcPts val="0"/>
              </a:spcBef>
              <a:spcAft>
                <a:spcPts val="0"/>
              </a:spcAft>
              <a:buSzPts val="1400"/>
              <a:buChar char="●"/>
            </a:pPr>
            <a:r>
              <a:rPr lang="de-DE"/>
              <a:t>Object Detection</a:t>
            </a:r>
            <a:endParaRPr/>
          </a:p>
          <a:p>
            <a:pPr indent="-317500" lvl="0" marL="457200" rtl="0" algn="l">
              <a:spcBef>
                <a:spcPts val="0"/>
              </a:spcBef>
              <a:spcAft>
                <a:spcPts val="0"/>
              </a:spcAft>
              <a:buSzPts val="1400"/>
              <a:buChar char="●"/>
            </a:pPr>
            <a:r>
              <a:rPr lang="de-DE"/>
              <a:t>Transfer of Object detection values to another Machine</a:t>
            </a:r>
            <a:endParaRPr/>
          </a:p>
          <a:p>
            <a:pPr indent="-317500" lvl="0" marL="457200" rtl="0" algn="l">
              <a:spcBef>
                <a:spcPts val="0"/>
              </a:spcBef>
              <a:spcAft>
                <a:spcPts val="0"/>
              </a:spcAft>
              <a:buSzPts val="1400"/>
              <a:buChar char="●"/>
            </a:pPr>
            <a:r>
              <a:rPr lang="de-DE"/>
              <a:t>Object Inpainting</a:t>
            </a:r>
            <a:endParaRPr/>
          </a:p>
        </p:txBody>
      </p:sp>
      <p:sp>
        <p:nvSpPr>
          <p:cNvPr id="467" name="Google Shape;467;gec7b438c74_0_53: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5: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07" name="Google Shape;507;p5: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a555a76a9_45_406: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a555a76a9_45_406: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19" name="Google Shape;519;gea555a76a9_45_406: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a555a76a9_7_0: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a555a76a9_7_0: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37" name="Google Shape;537;gea555a76a9_7_0: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c7b438c74_0_97: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ec7b438c74_0_97: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rPr lang="de-DE"/>
              <a:t>Source:  </a:t>
            </a:r>
            <a:r>
              <a:rPr lang="de-DE" u="sng">
                <a:solidFill>
                  <a:schemeClr val="hlink"/>
                </a:solidFill>
                <a:hlinkClick r:id="rId2"/>
              </a:rPr>
              <a:t>https://opcfoundation.org/wp-content/uploads/2016/05/OPC-UA-Interoperability-For-Industrie4-and-IoT-EN-v5.pdf</a:t>
            </a:r>
            <a:endParaRPr/>
          </a:p>
          <a:p>
            <a:pPr indent="-342900" lvl="0" marL="457200" rtl="0" algn="just">
              <a:spcBef>
                <a:spcPts val="0"/>
              </a:spcBef>
              <a:spcAft>
                <a:spcPts val="0"/>
              </a:spcAft>
              <a:buClr>
                <a:srgbClr val="1783E8"/>
              </a:buClr>
              <a:buSzPts val="1800"/>
              <a:buFont typeface="Noto Sans Symbols"/>
              <a:buChar char="▪"/>
            </a:pPr>
            <a:r>
              <a:rPr lang="de-DE" sz="1200"/>
              <a:t>Industry 4.0 requires seamless connectivity between IoT(Internet of Things) and M2M(Machine to  Machine communication)</a:t>
            </a:r>
            <a:endParaRPr sz="1200"/>
          </a:p>
          <a:p>
            <a:pPr indent="-342900" lvl="0" marL="457200" rtl="0" algn="just">
              <a:spcBef>
                <a:spcPts val="0"/>
              </a:spcBef>
              <a:spcAft>
                <a:spcPts val="0"/>
              </a:spcAft>
              <a:buClr>
                <a:srgbClr val="1783E8"/>
              </a:buClr>
              <a:buSzPts val="1800"/>
              <a:buFont typeface="Noto Sans Symbols"/>
              <a:buChar char="▪"/>
            </a:pPr>
            <a:r>
              <a:rPr b="1" lang="de-DE" sz="1200"/>
              <a:t>Issues: Standardization </a:t>
            </a:r>
            <a:r>
              <a:rPr lang="de-DE" sz="1200"/>
              <a:t>of the information to be transferred (formats, content) and </a:t>
            </a:r>
            <a:r>
              <a:rPr b="1" lang="de-DE" sz="1200"/>
              <a:t>compatibility </a:t>
            </a:r>
            <a:r>
              <a:rPr lang="de-DE" sz="1200"/>
              <a:t>of the transmission channels is a major challenge</a:t>
            </a:r>
            <a:endParaRPr sz="1200"/>
          </a:p>
          <a:p>
            <a:pPr indent="-342900" lvl="0" marL="457200" rtl="0" algn="just">
              <a:spcBef>
                <a:spcPts val="0"/>
              </a:spcBef>
              <a:spcAft>
                <a:spcPts val="0"/>
              </a:spcAft>
              <a:buClr>
                <a:srgbClr val="1783E8"/>
              </a:buClr>
              <a:buSzPts val="1800"/>
              <a:buFont typeface="Noto Sans Symbols"/>
              <a:buChar char="▪"/>
            </a:pPr>
            <a:r>
              <a:rPr lang="de-DE" sz="1200"/>
              <a:t>OPC UA (short for Open Platform Communications United Architecture)</a:t>
            </a:r>
            <a:endParaRPr sz="1200"/>
          </a:p>
          <a:p>
            <a:pPr indent="-342900" lvl="0" marL="457200" rtl="0" algn="just">
              <a:spcBef>
                <a:spcPts val="0"/>
              </a:spcBef>
              <a:spcAft>
                <a:spcPts val="0"/>
              </a:spcAft>
              <a:buClr>
                <a:srgbClr val="1783E8"/>
              </a:buClr>
              <a:buSzPts val="1800"/>
              <a:buFont typeface="Noto Sans Symbols"/>
              <a:buChar char="▪"/>
            </a:pPr>
            <a:r>
              <a:rPr lang="de-DE" sz="1200"/>
              <a:t>It is a machine to machine communication standard for industrial automation developed by the OPC Foundation.</a:t>
            </a:r>
            <a:endParaRPr sz="1200"/>
          </a:p>
          <a:p>
            <a:pPr indent="-304800" lvl="0" marL="457200" rtl="0" algn="just">
              <a:spcBef>
                <a:spcPts val="0"/>
              </a:spcBef>
              <a:spcAft>
                <a:spcPts val="0"/>
              </a:spcAft>
              <a:buClr>
                <a:srgbClr val="1783E8"/>
              </a:buClr>
              <a:buSzPts val="1200"/>
              <a:buFont typeface="Calibri"/>
              <a:buChar char="▪"/>
            </a:pPr>
            <a:r>
              <a:rPr lang="de-DE" sz="1200"/>
              <a:t>Features:</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81000" lvl="0" marL="457200" rtl="0" algn="just">
              <a:spcBef>
                <a:spcPts val="0"/>
              </a:spcBef>
              <a:spcAft>
                <a:spcPts val="0"/>
              </a:spcAft>
              <a:buClr>
                <a:srgbClr val="1783E8"/>
              </a:buClr>
              <a:buSzPts val="2400"/>
              <a:buFont typeface="Noto Sans Symbols"/>
              <a:buChar char="▪"/>
            </a:pPr>
            <a:r>
              <a:rPr lang="de-DE" sz="1800"/>
              <a:t>Industry 4.0 requires seamless connectivity between IoT(Internet of Things) and M2M(Machine to  Machine communication)</a:t>
            </a:r>
            <a:endParaRPr sz="1800"/>
          </a:p>
          <a:p>
            <a:pPr indent="-342900" lvl="0" marL="457200" rtl="0" algn="just">
              <a:spcBef>
                <a:spcPts val="0"/>
              </a:spcBef>
              <a:spcAft>
                <a:spcPts val="0"/>
              </a:spcAft>
              <a:buClr>
                <a:srgbClr val="1783E8"/>
              </a:buClr>
              <a:buSzPts val="1800"/>
              <a:buFont typeface="Calibri"/>
              <a:buChar char="▪"/>
            </a:pPr>
            <a:r>
              <a:t/>
            </a:r>
            <a:endParaRPr sz="1800"/>
          </a:p>
          <a:p>
            <a:pPr indent="-381000" lvl="1" marL="914400" rtl="0" algn="just">
              <a:spcBef>
                <a:spcPts val="0"/>
              </a:spcBef>
              <a:spcAft>
                <a:spcPts val="0"/>
              </a:spcAft>
              <a:buClr>
                <a:srgbClr val="1783E8"/>
              </a:buClr>
              <a:buSzPts val="2400"/>
              <a:buFont typeface="Noto Sans Symbols"/>
              <a:buChar char="▪"/>
            </a:pPr>
            <a:r>
              <a:rPr b="1" lang="de-DE" sz="1800"/>
              <a:t>Challenges : </a:t>
            </a:r>
            <a:r>
              <a:rPr lang="de-DE" sz="1800"/>
              <a:t>Standardization, Compatibility </a:t>
            </a:r>
            <a:endParaRPr sz="1800"/>
          </a:p>
          <a:p>
            <a:pPr indent="-381000" lvl="0" marL="457200" rtl="0" algn="just">
              <a:spcBef>
                <a:spcPts val="0"/>
              </a:spcBef>
              <a:spcAft>
                <a:spcPts val="0"/>
              </a:spcAft>
              <a:buClr>
                <a:srgbClr val="1783E8"/>
              </a:buClr>
              <a:buSzPts val="2400"/>
              <a:buFont typeface="Noto Sans Symbols"/>
              <a:buChar char="▪"/>
            </a:pPr>
            <a:r>
              <a:rPr lang="de-DE" sz="1800"/>
              <a:t>OPC UA (short for Open Platform Communications United Architecture)</a:t>
            </a:r>
            <a:endParaRPr sz="1800"/>
          </a:p>
          <a:p>
            <a:pPr indent="-381000" lvl="0" marL="457200" rtl="0" algn="just">
              <a:spcBef>
                <a:spcPts val="0"/>
              </a:spcBef>
              <a:spcAft>
                <a:spcPts val="0"/>
              </a:spcAft>
              <a:buClr>
                <a:srgbClr val="1783E8"/>
              </a:buClr>
              <a:buSzPts val="2400"/>
              <a:buFont typeface="Noto Sans Symbols"/>
              <a:buChar char="▪"/>
            </a:pPr>
            <a:r>
              <a:rPr lang="de-DE" sz="1800"/>
              <a:t>WHAT? machine to machine communication standard</a:t>
            </a:r>
            <a:endParaRPr sz="1800"/>
          </a:p>
          <a:p>
            <a:pPr indent="-381000" lvl="0" marL="457200" rtl="0" algn="just">
              <a:spcBef>
                <a:spcPts val="0"/>
              </a:spcBef>
              <a:spcAft>
                <a:spcPts val="0"/>
              </a:spcAft>
              <a:buClr>
                <a:srgbClr val="1783E8"/>
              </a:buClr>
              <a:buSzPts val="2400"/>
              <a:buFont typeface="Noto Sans Symbols"/>
              <a:buChar char="▪"/>
            </a:pPr>
            <a:r>
              <a:rPr lang="de-DE" sz="1800"/>
              <a:t>how?Implemented as a historian database in python using opcua and sqlite3 library</a:t>
            </a:r>
            <a:endParaRPr/>
          </a:p>
        </p:txBody>
      </p:sp>
      <p:sp>
        <p:nvSpPr>
          <p:cNvPr id="563" name="Google Shape;563;gec7b438c74_0_97: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Titelfolie">
  <p:cSld name="00_Titelfolie">
    <p:spTree>
      <p:nvGrpSpPr>
        <p:cNvPr id="29" name="Shape 29"/>
        <p:cNvGrpSpPr/>
        <p:nvPr/>
      </p:nvGrpSpPr>
      <p:grpSpPr>
        <a:xfrm>
          <a:off x="0" y="0"/>
          <a:ext cx="0" cy="0"/>
          <a:chOff x="0" y="0"/>
          <a:chExt cx="0" cy="0"/>
        </a:xfrm>
      </p:grpSpPr>
      <p:pic>
        <p:nvPicPr>
          <p:cNvPr descr="fan, kapat, gümüş içeren bir resim&#10;&#10;Açıklama otomatik olarak oluşturuldu" id="30" name="Google Shape;30;p16"/>
          <p:cNvPicPr preferRelativeResize="0"/>
          <p:nvPr/>
        </p:nvPicPr>
        <p:blipFill rotWithShape="1">
          <a:blip r:embed="rId2">
            <a:alphaModFix/>
          </a:blip>
          <a:srcRect b="4861" l="0" r="0" t="0"/>
          <a:stretch/>
        </p:blipFill>
        <p:spPr>
          <a:xfrm>
            <a:off x="-12" y="0"/>
            <a:ext cx="12192000" cy="6857999"/>
          </a:xfrm>
          <a:prstGeom prst="rect">
            <a:avLst/>
          </a:prstGeom>
          <a:noFill/>
          <a:ln>
            <a:noFill/>
          </a:ln>
        </p:spPr>
      </p:pic>
      <p:sp>
        <p:nvSpPr>
          <p:cNvPr id="31" name="Google Shape;31;p16"/>
          <p:cNvSpPr/>
          <p:nvPr/>
        </p:nvSpPr>
        <p:spPr>
          <a:xfrm>
            <a:off x="371475" y="5265338"/>
            <a:ext cx="11449050" cy="1224000"/>
          </a:xfrm>
          <a:prstGeom prst="roundRect">
            <a:avLst>
              <a:gd fmla="val 5996" name="adj"/>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Arial"/>
              <a:ea typeface="Arial"/>
              <a:cs typeface="Arial"/>
              <a:sym typeface="Arial"/>
            </a:endParaRPr>
          </a:p>
        </p:txBody>
      </p:sp>
      <p:sp>
        <p:nvSpPr>
          <p:cNvPr id="32" name="Google Shape;32;p16"/>
          <p:cNvSpPr txBox="1"/>
          <p:nvPr/>
        </p:nvSpPr>
        <p:spPr>
          <a:xfrm>
            <a:off x="383117" y="5951638"/>
            <a:ext cx="2351616" cy="545812"/>
          </a:xfrm>
          <a:prstGeom prst="rect">
            <a:avLst/>
          </a:prstGeom>
          <a:noFill/>
          <a:ln>
            <a:noFill/>
          </a:ln>
        </p:spPr>
        <p:txBody>
          <a:bodyPr anchorCtr="0" anchor="ctr" bIns="66375" lIns="132750" spcFirstLastPara="1" rIns="132750" wrap="square" tIns="66375">
            <a:noAutofit/>
          </a:bodyPr>
          <a:lstStyle/>
          <a:p>
            <a:pPr indent="0" lvl="0" marL="0" rtl="0" algn="ctr">
              <a:spcBef>
                <a:spcPts val="0"/>
              </a:spcBef>
              <a:spcAft>
                <a:spcPts val="0"/>
              </a:spcAft>
              <a:buClr>
                <a:schemeClr val="dk1"/>
              </a:buClr>
              <a:buFont typeface="Arial"/>
              <a:buNone/>
            </a:pPr>
            <a:r>
              <a:rPr b="1" lang="de-DE" sz="1000">
                <a:solidFill>
                  <a:schemeClr val="lt2"/>
                </a:solidFill>
              </a:rPr>
              <a:t>Composite Technology Center </a:t>
            </a:r>
            <a:endParaRPr/>
          </a:p>
        </p:txBody>
      </p:sp>
      <p:cxnSp>
        <p:nvCxnSpPr>
          <p:cNvPr id="33" name="Google Shape;33;p16"/>
          <p:cNvCxnSpPr/>
          <p:nvPr/>
        </p:nvCxnSpPr>
        <p:spPr>
          <a:xfrm>
            <a:off x="2734733" y="5374800"/>
            <a:ext cx="0" cy="1008000"/>
          </a:xfrm>
          <a:prstGeom prst="straightConnector1">
            <a:avLst/>
          </a:prstGeom>
          <a:noFill/>
          <a:ln cap="flat" cmpd="sng" w="9525">
            <a:solidFill>
              <a:srgbClr val="808080"/>
            </a:solidFill>
            <a:prstDash val="solid"/>
            <a:round/>
            <a:headEnd len="med" w="med" type="none"/>
            <a:tailEnd len="med" w="med" type="none"/>
          </a:ln>
        </p:spPr>
      </p:cxnSp>
      <p:cxnSp>
        <p:nvCxnSpPr>
          <p:cNvPr id="34" name="Google Shape;34;p16"/>
          <p:cNvCxnSpPr/>
          <p:nvPr/>
        </p:nvCxnSpPr>
        <p:spPr>
          <a:xfrm>
            <a:off x="9456738" y="5374800"/>
            <a:ext cx="0" cy="1008000"/>
          </a:xfrm>
          <a:prstGeom prst="straightConnector1">
            <a:avLst/>
          </a:prstGeom>
          <a:noFill/>
          <a:ln cap="flat" cmpd="sng" w="9525">
            <a:solidFill>
              <a:srgbClr val="808080"/>
            </a:solidFill>
            <a:prstDash val="solid"/>
            <a:round/>
            <a:headEnd len="med" w="med" type="none"/>
            <a:tailEnd len="med" w="med" type="none"/>
          </a:ln>
        </p:spPr>
      </p:cxnSp>
      <p:sp>
        <p:nvSpPr>
          <p:cNvPr id="35" name="Google Shape;35;p16"/>
          <p:cNvSpPr txBox="1"/>
          <p:nvPr/>
        </p:nvSpPr>
        <p:spPr>
          <a:xfrm>
            <a:off x="9458960" y="5951638"/>
            <a:ext cx="2361565" cy="545811"/>
          </a:xfrm>
          <a:prstGeom prst="rect">
            <a:avLst/>
          </a:prstGeom>
          <a:noFill/>
          <a:ln>
            <a:noFill/>
          </a:ln>
        </p:spPr>
        <p:txBody>
          <a:bodyPr anchorCtr="0" anchor="ctr" bIns="66375" lIns="132750" spcFirstLastPara="1" rIns="132750" wrap="square" tIns="66375">
            <a:noAutofit/>
          </a:bodyPr>
          <a:lstStyle/>
          <a:p>
            <a:pPr indent="0" lvl="0" marL="0" marR="0" rtl="0" algn="ctr">
              <a:spcBef>
                <a:spcPts val="0"/>
              </a:spcBef>
              <a:spcAft>
                <a:spcPts val="0"/>
              </a:spcAft>
              <a:buNone/>
            </a:pPr>
            <a:r>
              <a:rPr b="1" i="0" lang="de-DE" sz="1000" u="none" cap="none" strike="noStrike">
                <a:solidFill>
                  <a:schemeClr val="lt2"/>
                </a:solidFill>
                <a:latin typeface="Arial"/>
                <a:ea typeface="Arial"/>
                <a:cs typeface="Arial"/>
                <a:sym typeface="Arial"/>
              </a:rPr>
              <a:t>Technische Universität</a:t>
            </a:r>
            <a:endParaRPr/>
          </a:p>
          <a:p>
            <a:pPr indent="0" lvl="0" marL="0" marR="0" rtl="0" algn="ctr">
              <a:spcBef>
                <a:spcPts val="0"/>
              </a:spcBef>
              <a:spcAft>
                <a:spcPts val="0"/>
              </a:spcAft>
              <a:buNone/>
            </a:pPr>
            <a:r>
              <a:rPr b="1" i="0" lang="de-DE" sz="1000" u="none" cap="none" strike="noStrike">
                <a:solidFill>
                  <a:schemeClr val="lt2"/>
                </a:solidFill>
                <a:latin typeface="Arial"/>
                <a:ea typeface="Arial"/>
                <a:cs typeface="Arial"/>
                <a:sym typeface="Arial"/>
              </a:rPr>
              <a:t>Hamburg</a:t>
            </a:r>
            <a:endParaRPr/>
          </a:p>
        </p:txBody>
      </p:sp>
      <p:sp>
        <p:nvSpPr>
          <p:cNvPr id="36" name="Google Shape;36;p16"/>
          <p:cNvSpPr txBox="1"/>
          <p:nvPr>
            <p:ph idx="1" type="subTitle"/>
          </p:nvPr>
        </p:nvSpPr>
        <p:spPr>
          <a:xfrm>
            <a:off x="380670" y="5266788"/>
            <a:ext cx="11425800" cy="1224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320"/>
              </a:spcBef>
              <a:spcAft>
                <a:spcPts val="0"/>
              </a:spcAft>
              <a:buSzPts val="1600"/>
              <a:buNone/>
              <a:defRPr sz="1600">
                <a:solidFill>
                  <a:srgbClr val="1783E8"/>
                </a:solidFill>
              </a:defRPr>
            </a:lvl1pPr>
            <a:lvl2pPr lvl="1" algn="ctr">
              <a:spcBef>
                <a:spcPts val="280"/>
              </a:spcBef>
              <a:spcAft>
                <a:spcPts val="0"/>
              </a:spcAft>
              <a:buSzPts val="1400"/>
              <a:buNone/>
              <a:defRPr>
                <a:solidFill>
                  <a:srgbClr val="888888"/>
                </a:solidFill>
              </a:defRPr>
            </a:lvl2pPr>
            <a:lvl3pPr lvl="2" algn="ctr">
              <a:spcBef>
                <a:spcPts val="240"/>
              </a:spcBef>
              <a:spcAft>
                <a:spcPts val="0"/>
              </a:spcAft>
              <a:buSzPts val="1200"/>
              <a:buNone/>
              <a:defRPr>
                <a:solidFill>
                  <a:srgbClr val="888888"/>
                </a:solidFill>
              </a:defRPr>
            </a:lvl3pPr>
            <a:lvl4pPr lvl="3" algn="ctr">
              <a:spcBef>
                <a:spcPts val="240"/>
              </a:spcBef>
              <a:spcAft>
                <a:spcPts val="0"/>
              </a:spcAft>
              <a:buClr>
                <a:srgbClr val="888888"/>
              </a:buClr>
              <a:buSzPts val="1200"/>
              <a:buNone/>
              <a:defRPr>
                <a:solidFill>
                  <a:srgbClr val="888888"/>
                </a:solidFill>
              </a:defRPr>
            </a:lvl4pPr>
            <a:lvl5pPr lvl="4" algn="ctr">
              <a:spcBef>
                <a:spcPts val="240"/>
              </a:spcBef>
              <a:spcAft>
                <a:spcPts val="0"/>
              </a:spcAft>
              <a:buClr>
                <a:srgbClr val="888888"/>
              </a:buClr>
              <a:buSzPts val="1200"/>
              <a:buNone/>
              <a:defRPr>
                <a:solidFill>
                  <a:srgbClr val="888888"/>
                </a:solidFill>
              </a:defRPr>
            </a:lvl5pPr>
            <a:lvl6pPr lvl="5" algn="ctr">
              <a:spcBef>
                <a:spcPts val="533"/>
              </a:spcBef>
              <a:spcAft>
                <a:spcPts val="0"/>
              </a:spcAft>
              <a:buClr>
                <a:srgbClr val="888888"/>
              </a:buClr>
              <a:buSzPts val="2667"/>
              <a:buNone/>
              <a:defRPr>
                <a:solidFill>
                  <a:srgbClr val="888888"/>
                </a:solidFill>
              </a:defRPr>
            </a:lvl6pPr>
            <a:lvl7pPr lvl="6" algn="ctr">
              <a:spcBef>
                <a:spcPts val="533"/>
              </a:spcBef>
              <a:spcAft>
                <a:spcPts val="0"/>
              </a:spcAft>
              <a:buClr>
                <a:srgbClr val="888888"/>
              </a:buClr>
              <a:buSzPts val="2667"/>
              <a:buNone/>
              <a:defRPr>
                <a:solidFill>
                  <a:srgbClr val="888888"/>
                </a:solidFill>
              </a:defRPr>
            </a:lvl7pPr>
            <a:lvl8pPr lvl="7" algn="ctr">
              <a:spcBef>
                <a:spcPts val="533"/>
              </a:spcBef>
              <a:spcAft>
                <a:spcPts val="0"/>
              </a:spcAft>
              <a:buClr>
                <a:srgbClr val="888888"/>
              </a:buClr>
              <a:buSzPts val="2667"/>
              <a:buNone/>
              <a:defRPr>
                <a:solidFill>
                  <a:srgbClr val="888888"/>
                </a:solidFill>
              </a:defRPr>
            </a:lvl8pPr>
            <a:lvl9pPr lvl="8" algn="ctr">
              <a:spcBef>
                <a:spcPts val="533"/>
              </a:spcBef>
              <a:spcAft>
                <a:spcPts val="0"/>
              </a:spcAft>
              <a:buClr>
                <a:srgbClr val="888888"/>
              </a:buClr>
              <a:buSzPts val="2667"/>
              <a:buNone/>
              <a:defRPr>
                <a:solidFill>
                  <a:srgbClr val="888888"/>
                </a:solidFill>
              </a:defRPr>
            </a:lvl9pPr>
          </a:lstStyle>
          <a:p/>
        </p:txBody>
      </p:sp>
      <p:pic>
        <p:nvPicPr>
          <p:cNvPr id="37" name="Google Shape;37;p16"/>
          <p:cNvPicPr preferRelativeResize="0"/>
          <p:nvPr/>
        </p:nvPicPr>
        <p:blipFill rotWithShape="1">
          <a:blip r:embed="rId3">
            <a:alphaModFix/>
          </a:blip>
          <a:srcRect b="23937" l="0" r="0" t="0"/>
          <a:stretch/>
        </p:blipFill>
        <p:spPr>
          <a:xfrm>
            <a:off x="9327636" y="5452850"/>
            <a:ext cx="2624200" cy="545800"/>
          </a:xfrm>
          <a:prstGeom prst="rect">
            <a:avLst/>
          </a:prstGeom>
          <a:noFill/>
          <a:ln>
            <a:noFill/>
          </a:ln>
        </p:spPr>
      </p:pic>
      <p:pic>
        <p:nvPicPr>
          <p:cNvPr id="38" name="Google Shape;38;p16"/>
          <p:cNvPicPr preferRelativeResize="0"/>
          <p:nvPr/>
        </p:nvPicPr>
        <p:blipFill rotWithShape="1">
          <a:blip r:embed="rId4">
            <a:alphaModFix/>
          </a:blip>
          <a:srcRect b="39692" l="19217" r="51839" t="38068"/>
          <a:stretch/>
        </p:blipFill>
        <p:spPr>
          <a:xfrm>
            <a:off x="740763" y="5445224"/>
            <a:ext cx="1636854" cy="659208"/>
          </a:xfrm>
          <a:prstGeom prst="rect">
            <a:avLst/>
          </a:prstGeom>
          <a:noFill/>
          <a:ln>
            <a:noFill/>
          </a:ln>
        </p:spPr>
      </p:pic>
    </p:spTree>
  </p:cSld>
  <p:clrMapOvr>
    <a:masterClrMapping/>
  </p:clrMapOvr>
  <p:extLst>
    <p:ext uri="{DCECCB84-F9BA-43D5-87BE-67443E8EF086}">
      <p15:sldGuideLst>
        <p15:guide id="1" orient="horz" pos="3317">
          <p15:clr>
            <a:srgbClr val="FBAE40"/>
          </p15:clr>
        </p15:guide>
        <p15:guide id="2" orient="horz" pos="4088">
          <p15:clr>
            <a:srgbClr val="FBAE40"/>
          </p15:clr>
        </p15:guide>
        <p15:guide id="3" pos="1723">
          <p15:clr>
            <a:srgbClr val="FBAE40"/>
          </p15:clr>
        </p15:guide>
        <p15:guide id="4" pos="595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Stichpunkte neben Diagramm">
  <p:cSld name="23_Stichpunkte neben Diagramm">
    <p:spTree>
      <p:nvGrpSpPr>
        <p:cNvPr id="96" name="Shape 96"/>
        <p:cNvGrpSpPr/>
        <p:nvPr/>
      </p:nvGrpSpPr>
      <p:grpSpPr>
        <a:xfrm>
          <a:off x="0" y="0"/>
          <a:ext cx="0" cy="0"/>
          <a:chOff x="0" y="0"/>
          <a:chExt cx="0" cy="0"/>
        </a:xfrm>
      </p:grpSpPr>
      <p:sp>
        <p:nvSpPr>
          <p:cNvPr id="97" name="Google Shape;97;p25"/>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25"/>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99" name="Google Shape;99;p25"/>
          <p:cNvSpPr/>
          <p:nvPr>
            <p:ph idx="1" type="body"/>
          </p:nvPr>
        </p:nvSpPr>
        <p:spPr>
          <a:xfrm>
            <a:off x="371475" y="800100"/>
            <a:ext cx="3744914" cy="288926"/>
          </a:xfrm>
          <a:prstGeom prst="roundRect">
            <a:avLst>
              <a:gd fmla="val 25180" name="adj"/>
            </a:avLst>
          </a:prstGeom>
          <a:solidFill>
            <a:srgbClr val="1783E8"/>
          </a:solidFill>
          <a:ln>
            <a:noFill/>
          </a:ln>
        </p:spPr>
        <p:txBody>
          <a:bodyPr anchorCtr="0" anchor="ctr" bIns="45700" lIns="91425" spcFirstLastPara="1" rIns="91425" wrap="square" tIns="45700">
            <a:noAutofit/>
          </a:bodyPr>
          <a:lstStyle>
            <a:lvl1pPr indent="-228600" lvl="0" marL="457200" algn="ctr">
              <a:lnSpc>
                <a:spcPct val="100000"/>
              </a:lnSpc>
              <a:spcBef>
                <a:spcPts val="320"/>
              </a:spcBef>
              <a:spcAft>
                <a:spcPts val="0"/>
              </a:spcAft>
              <a:buSzPts val="1600"/>
              <a:buNone/>
              <a:defRPr b="0" sz="1600">
                <a:solidFill>
                  <a:srgbClr val="FFFFFF"/>
                </a:solidFill>
              </a:defRPr>
            </a:lvl1pPr>
            <a:lvl2pPr indent="-228600" lvl="1" marL="914400" algn="l">
              <a:spcBef>
                <a:spcPts val="533"/>
              </a:spcBef>
              <a:spcAft>
                <a:spcPts val="0"/>
              </a:spcAft>
              <a:buSzPts val="2667"/>
              <a:buNone/>
              <a:defRPr b="1" sz="2667"/>
            </a:lvl2pPr>
            <a:lvl3pPr indent="-228600" lvl="2" marL="1371600" algn="l">
              <a:spcBef>
                <a:spcPts val="480"/>
              </a:spcBef>
              <a:spcAft>
                <a:spcPts val="0"/>
              </a:spcAft>
              <a:buSzPts val="2400"/>
              <a:buNone/>
              <a:defRPr b="1" sz="2400"/>
            </a:lvl3pPr>
            <a:lvl4pPr indent="-228600" lvl="3" marL="1828800" algn="l">
              <a:spcBef>
                <a:spcPts val="427"/>
              </a:spcBef>
              <a:spcAft>
                <a:spcPts val="0"/>
              </a:spcAft>
              <a:buClr>
                <a:schemeClr val="dk1"/>
              </a:buClr>
              <a:buSzPts val="2133"/>
              <a:buNone/>
              <a:defRPr b="1" sz="2133"/>
            </a:lvl4pPr>
            <a:lvl5pPr indent="-228600" lvl="4" marL="2286000" algn="l">
              <a:spcBef>
                <a:spcPts val="427"/>
              </a:spcBef>
              <a:spcAft>
                <a:spcPts val="0"/>
              </a:spcAft>
              <a:buClr>
                <a:schemeClr val="dk1"/>
              </a:buClr>
              <a:buSzPts val="2133"/>
              <a:buNone/>
              <a:defRPr b="1" sz="2133"/>
            </a:lvl5pPr>
            <a:lvl6pPr indent="-228600" lvl="5" marL="2743200" algn="l">
              <a:spcBef>
                <a:spcPts val="427"/>
              </a:spcBef>
              <a:spcAft>
                <a:spcPts val="0"/>
              </a:spcAft>
              <a:buClr>
                <a:schemeClr val="dk1"/>
              </a:buClr>
              <a:buSzPts val="2133"/>
              <a:buNone/>
              <a:defRPr b="1" sz="2133"/>
            </a:lvl6pPr>
            <a:lvl7pPr indent="-228600" lvl="6" marL="3200400" algn="l">
              <a:spcBef>
                <a:spcPts val="427"/>
              </a:spcBef>
              <a:spcAft>
                <a:spcPts val="0"/>
              </a:spcAft>
              <a:buClr>
                <a:schemeClr val="dk1"/>
              </a:buClr>
              <a:buSzPts val="2133"/>
              <a:buNone/>
              <a:defRPr b="1" sz="2133"/>
            </a:lvl7pPr>
            <a:lvl8pPr indent="-228600" lvl="7" marL="3657600" algn="l">
              <a:spcBef>
                <a:spcPts val="427"/>
              </a:spcBef>
              <a:spcAft>
                <a:spcPts val="0"/>
              </a:spcAft>
              <a:buClr>
                <a:schemeClr val="dk1"/>
              </a:buClr>
              <a:buSzPts val="2133"/>
              <a:buNone/>
              <a:defRPr b="1" sz="2133"/>
            </a:lvl8pPr>
            <a:lvl9pPr indent="-228600" lvl="8" marL="4114800" algn="l">
              <a:spcBef>
                <a:spcPts val="427"/>
              </a:spcBef>
              <a:spcAft>
                <a:spcPts val="0"/>
              </a:spcAft>
              <a:buClr>
                <a:schemeClr val="dk1"/>
              </a:buClr>
              <a:buSzPts val="2133"/>
              <a:buNone/>
              <a:defRPr b="1" sz="2133"/>
            </a:lvl9pPr>
          </a:lstStyle>
          <a:p/>
        </p:txBody>
      </p:sp>
      <p:sp>
        <p:nvSpPr>
          <p:cNvPr id="100" name="Google Shape;100;p25"/>
          <p:cNvSpPr txBox="1"/>
          <p:nvPr>
            <p:ph idx="2" type="body"/>
          </p:nvPr>
        </p:nvSpPr>
        <p:spPr>
          <a:xfrm>
            <a:off x="371475" y="1160463"/>
            <a:ext cx="3744914" cy="5149323"/>
          </a:xfrm>
          <a:prstGeom prst="rect">
            <a:avLst/>
          </a:prstGeom>
          <a:noFill/>
          <a:ln>
            <a:noFill/>
          </a:ln>
        </p:spPr>
        <p:txBody>
          <a:bodyPr anchorCtr="0" anchor="t" bIns="45700" lIns="91425" spcFirstLastPara="1" rIns="91425" wrap="square" tIns="45700">
            <a:noAutofit/>
          </a:bodyPr>
          <a:lstStyle>
            <a:lvl1pPr indent="-330200" lvl="0" marL="457200" algn="l">
              <a:spcBef>
                <a:spcPts val="320"/>
              </a:spcBef>
              <a:spcAft>
                <a:spcPts val="0"/>
              </a:spcAft>
              <a:buSzPts val="1600"/>
              <a:buChar char="▪"/>
              <a:defRPr sz="1600"/>
            </a:lvl1pPr>
            <a:lvl2pPr indent="-330200" lvl="1" marL="914400" algn="l">
              <a:spcBef>
                <a:spcPts val="320"/>
              </a:spcBef>
              <a:spcAft>
                <a:spcPts val="0"/>
              </a:spcAft>
              <a:buSzPts val="1600"/>
              <a:buChar char="▪"/>
              <a:defRPr sz="1600"/>
            </a:lvl2pPr>
            <a:lvl3pPr indent="-317500" lvl="2" marL="1371600" algn="l">
              <a:spcBef>
                <a:spcPts val="280"/>
              </a:spcBef>
              <a:spcAft>
                <a:spcPts val="0"/>
              </a:spcAft>
              <a:buSzPts val="1400"/>
              <a:buChar char="o"/>
              <a:defRPr sz="1400"/>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 name="Google Shape;101;p25"/>
          <p:cNvSpPr/>
          <p:nvPr>
            <p:ph idx="3" type="chart"/>
          </p:nvPr>
        </p:nvSpPr>
        <p:spPr>
          <a:xfrm>
            <a:off x="4187825" y="800100"/>
            <a:ext cx="7632699" cy="5509684"/>
          </a:xfrm>
          <a:prstGeom prst="rect">
            <a:avLst/>
          </a:prstGeom>
          <a:no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Noto Sans Symbols"/>
              <a:buChar char="▪"/>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02" name="Google Shape;102;p25"/>
          <p:cNvSpPr txBox="1"/>
          <p:nvPr>
            <p:ph idx="4"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504">
          <p15:clr>
            <a:srgbClr val="FBAE40"/>
          </p15:clr>
        </p15:guide>
        <p15:guide id="2" orient="horz" pos="686">
          <p15:clr>
            <a:srgbClr val="FBAE40"/>
          </p15:clr>
        </p15:guide>
        <p15:guide id="3" orient="horz" pos="731">
          <p15:clr>
            <a:srgbClr val="FBAE40"/>
          </p15:clr>
        </p15:guide>
        <p15:guide id="4" pos="2593">
          <p15:clr>
            <a:srgbClr val="FBAE40"/>
          </p15:clr>
        </p15:guide>
        <p15:guide id="5" pos="26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Zitat+Schlussfolgerung">
  <p:cSld name="09_Zitat+Schlussfolgerung">
    <p:spTree>
      <p:nvGrpSpPr>
        <p:cNvPr id="103" name="Shape 103"/>
        <p:cNvGrpSpPr/>
        <p:nvPr/>
      </p:nvGrpSpPr>
      <p:grpSpPr>
        <a:xfrm>
          <a:off x="0" y="0"/>
          <a:ext cx="0" cy="0"/>
          <a:chOff x="0" y="0"/>
          <a:chExt cx="0" cy="0"/>
        </a:xfrm>
      </p:grpSpPr>
      <p:sp>
        <p:nvSpPr>
          <p:cNvPr id="104" name="Google Shape;104;p26"/>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26"/>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106" name="Google Shape;106;p26"/>
          <p:cNvSpPr/>
          <p:nvPr>
            <p:ph idx="1" type="body"/>
          </p:nvPr>
        </p:nvSpPr>
        <p:spPr>
          <a:xfrm>
            <a:off x="371475" y="800708"/>
            <a:ext cx="11449050" cy="879217"/>
          </a:xfrm>
          <a:prstGeom prst="roundRect">
            <a:avLst>
              <a:gd fmla="val 8499" name="adj"/>
            </a:avLst>
          </a:prstGeom>
          <a:solidFill>
            <a:srgbClr val="B9D0F1"/>
          </a:solidFill>
          <a:ln>
            <a:noFill/>
          </a:ln>
        </p:spPr>
        <p:txBody>
          <a:bodyPr anchorCtr="0" anchor="t" bIns="45700" lIns="91425" spcFirstLastPara="1" rIns="91425" wrap="square" tIns="45700">
            <a:spAutoFit/>
          </a:bodyPr>
          <a:lstStyle>
            <a:lvl1pPr indent="-228600" lvl="0" marL="457200" algn="ctr">
              <a:spcBef>
                <a:spcPts val="320"/>
              </a:spcBef>
              <a:spcAft>
                <a:spcPts val="0"/>
              </a:spcAft>
              <a:buSzPts val="1600"/>
              <a:buNone/>
              <a:defRPr i="1" sz="160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7" name="Google Shape;107;p26"/>
          <p:cNvSpPr txBox="1"/>
          <p:nvPr>
            <p:ph idx="2" type="body"/>
          </p:nvPr>
        </p:nvSpPr>
        <p:spPr>
          <a:xfrm>
            <a:off x="371475" y="2660652"/>
            <a:ext cx="11449050" cy="3649133"/>
          </a:xfrm>
          <a:prstGeom prst="rect">
            <a:avLst/>
          </a:prstGeom>
          <a:noFill/>
          <a:ln>
            <a:noFill/>
          </a:ln>
        </p:spPr>
        <p:txBody>
          <a:bodyPr anchorCtr="0" anchor="t" bIns="45700" lIns="91425" spcFirstLastPara="1" rIns="91425" wrap="square" tIns="45700">
            <a:noAutofit/>
          </a:bodyPr>
          <a:lstStyle>
            <a:lvl1pPr indent="-330200" lvl="0" marL="457200" algn="l">
              <a:spcBef>
                <a:spcPts val="320"/>
              </a:spcBef>
              <a:spcAft>
                <a:spcPts val="0"/>
              </a:spcAft>
              <a:buSzPts val="1600"/>
              <a:buChar char="▪"/>
              <a:defRPr sz="1600"/>
            </a:lvl1pPr>
            <a:lvl2pPr indent="-342900" lvl="1" marL="914400" algn="l">
              <a:spcBef>
                <a:spcPts val="360"/>
              </a:spcBef>
              <a:spcAft>
                <a:spcPts val="0"/>
              </a:spcAft>
              <a:buSzPts val="1800"/>
              <a:buChar char="▪"/>
              <a:defRPr/>
            </a:lvl2pPr>
            <a:lvl3pPr indent="-304800" lvl="2" marL="1371600" algn="l">
              <a:spcBef>
                <a:spcPts val="240"/>
              </a:spcBef>
              <a:spcAft>
                <a:spcPts val="0"/>
              </a:spcAft>
              <a:buSzPts val="12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26"/>
          <p:cNvSpPr txBox="1"/>
          <p:nvPr>
            <p:ph idx="3"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504">
          <p15:clr>
            <a:srgbClr val="FBAE40"/>
          </p15:clr>
        </p15:guide>
        <p15:guide id="2" orient="horz" pos="167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Vor-und-Nachteile">
  <p:cSld name="07_Vor-und-Nachteile">
    <p:spTree>
      <p:nvGrpSpPr>
        <p:cNvPr id="109" name="Shape 109"/>
        <p:cNvGrpSpPr/>
        <p:nvPr/>
      </p:nvGrpSpPr>
      <p:grpSpPr>
        <a:xfrm>
          <a:off x="0" y="0"/>
          <a:ext cx="0" cy="0"/>
          <a:chOff x="0" y="0"/>
          <a:chExt cx="0" cy="0"/>
        </a:xfrm>
      </p:grpSpPr>
      <p:sp>
        <p:nvSpPr>
          <p:cNvPr id="110" name="Google Shape;110;p27"/>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27"/>
          <p:cNvSpPr txBox="1"/>
          <p:nvPr>
            <p:ph idx="1" type="body"/>
          </p:nvPr>
        </p:nvSpPr>
        <p:spPr>
          <a:xfrm>
            <a:off x="371474" y="1160464"/>
            <a:ext cx="5688013" cy="5149322"/>
          </a:xfrm>
          <a:prstGeom prst="rect">
            <a:avLst/>
          </a:prstGeom>
          <a:noFill/>
          <a:ln>
            <a:noFill/>
          </a:ln>
        </p:spPr>
        <p:txBody>
          <a:bodyPr anchorCtr="0" anchor="t" bIns="45700" lIns="91425" spcFirstLastPara="1" rIns="91425" wrap="square" tIns="45700">
            <a:noAutofit/>
          </a:bodyPr>
          <a:lstStyle>
            <a:lvl1pPr indent="-330200" lvl="0" marL="457200" algn="l">
              <a:spcBef>
                <a:spcPts val="320"/>
              </a:spcBef>
              <a:spcAft>
                <a:spcPts val="0"/>
              </a:spcAft>
              <a:buClr>
                <a:srgbClr val="76CD03"/>
              </a:buClr>
              <a:buSzPts val="1600"/>
              <a:buChar char="▪"/>
              <a:defRPr sz="1600"/>
            </a:lvl1pPr>
            <a:lvl2pPr indent="-330200" lvl="1" marL="914400" algn="l">
              <a:spcBef>
                <a:spcPts val="320"/>
              </a:spcBef>
              <a:spcAft>
                <a:spcPts val="0"/>
              </a:spcAft>
              <a:buClr>
                <a:srgbClr val="76CD03"/>
              </a:buClr>
              <a:buSzPts val="1600"/>
              <a:buChar char="▪"/>
              <a:defRPr sz="1600"/>
            </a:lvl2pPr>
            <a:lvl3pPr indent="-317500" lvl="2" marL="1371600" algn="l">
              <a:spcBef>
                <a:spcPts val="280"/>
              </a:spcBef>
              <a:spcAft>
                <a:spcPts val="0"/>
              </a:spcAft>
              <a:buClr>
                <a:srgbClr val="76CD03"/>
              </a:buClr>
              <a:buSzPts val="1400"/>
              <a:buChar char="o"/>
              <a:defRPr sz="1400"/>
            </a:lvl3pPr>
            <a:lvl4pPr indent="-381000" lvl="3" marL="1828800" algn="l">
              <a:spcBef>
                <a:spcPts val="480"/>
              </a:spcBef>
              <a:spcAft>
                <a:spcPts val="0"/>
              </a:spcAft>
              <a:buClr>
                <a:schemeClr val="dk1"/>
              </a:buClr>
              <a:buSzPts val="2400"/>
              <a:buChar char="–"/>
              <a:defRPr sz="2400"/>
            </a:lvl4pPr>
            <a:lvl5pPr indent="-381000" lvl="4" marL="2286000" algn="l">
              <a:spcBef>
                <a:spcPts val="480"/>
              </a:spcBef>
              <a:spcAft>
                <a:spcPts val="0"/>
              </a:spcAft>
              <a:buClr>
                <a:schemeClr val="dk1"/>
              </a:buClr>
              <a:buSzPts val="2400"/>
              <a:buChar char="»"/>
              <a:defRPr sz="2400"/>
            </a:lvl5pPr>
            <a:lvl6pPr indent="-228600" lvl="5" marL="2743200" algn="l">
              <a:spcBef>
                <a:spcPts val="480"/>
              </a:spcBef>
              <a:spcAft>
                <a:spcPts val="0"/>
              </a:spcAft>
              <a:buClr>
                <a:schemeClr val="dk1"/>
              </a:buClr>
              <a:buSzPts val="2400"/>
              <a:buNone/>
              <a:defRPr sz="2400"/>
            </a:lvl6pPr>
            <a:lvl7pPr indent="-381000" lvl="6" marL="3200400" algn="l">
              <a:spcBef>
                <a:spcPts val="480"/>
              </a:spcBef>
              <a:spcAft>
                <a:spcPts val="0"/>
              </a:spcAft>
              <a:buClr>
                <a:schemeClr val="dk1"/>
              </a:buClr>
              <a:buSzPts val="2400"/>
              <a:buChar char="•"/>
              <a:defRPr sz="2400"/>
            </a:lvl7pPr>
            <a:lvl8pPr indent="-381000" lvl="7" marL="3657600" algn="l">
              <a:spcBef>
                <a:spcPts val="480"/>
              </a:spcBef>
              <a:spcAft>
                <a:spcPts val="0"/>
              </a:spcAft>
              <a:buClr>
                <a:schemeClr val="dk1"/>
              </a:buClr>
              <a:buSzPts val="2400"/>
              <a:buChar char="•"/>
              <a:defRPr sz="2400"/>
            </a:lvl8pPr>
            <a:lvl9pPr indent="-381000" lvl="8" marL="4114800" algn="l">
              <a:spcBef>
                <a:spcPts val="480"/>
              </a:spcBef>
              <a:spcAft>
                <a:spcPts val="0"/>
              </a:spcAft>
              <a:buClr>
                <a:schemeClr val="dk1"/>
              </a:buClr>
              <a:buSzPts val="2400"/>
              <a:buChar char="•"/>
              <a:defRPr sz="2400"/>
            </a:lvl9pPr>
          </a:lstStyle>
          <a:p/>
        </p:txBody>
      </p:sp>
      <p:sp>
        <p:nvSpPr>
          <p:cNvPr id="112" name="Google Shape;112;p27"/>
          <p:cNvSpPr txBox="1"/>
          <p:nvPr>
            <p:ph idx="2" type="body"/>
          </p:nvPr>
        </p:nvSpPr>
        <p:spPr>
          <a:xfrm>
            <a:off x="6132513" y="1160464"/>
            <a:ext cx="5676371" cy="5149319"/>
          </a:xfrm>
          <a:prstGeom prst="rect">
            <a:avLst/>
          </a:prstGeom>
          <a:noFill/>
          <a:ln>
            <a:noFill/>
          </a:ln>
        </p:spPr>
        <p:txBody>
          <a:bodyPr anchorCtr="0" anchor="t" bIns="45700" lIns="91425" spcFirstLastPara="1" rIns="91425" wrap="square" tIns="45700">
            <a:noAutofit/>
          </a:bodyPr>
          <a:lstStyle>
            <a:lvl1pPr indent="-330200" lvl="0" marL="457200" algn="l">
              <a:spcBef>
                <a:spcPts val="320"/>
              </a:spcBef>
              <a:spcAft>
                <a:spcPts val="0"/>
              </a:spcAft>
              <a:buClr>
                <a:srgbClr val="02266E"/>
              </a:buClr>
              <a:buSzPts val="1600"/>
              <a:buChar char="▪"/>
              <a:defRPr sz="1600"/>
            </a:lvl1pPr>
            <a:lvl2pPr indent="-330200" lvl="1" marL="914400" algn="l">
              <a:spcBef>
                <a:spcPts val="320"/>
              </a:spcBef>
              <a:spcAft>
                <a:spcPts val="0"/>
              </a:spcAft>
              <a:buClr>
                <a:srgbClr val="02266E"/>
              </a:buClr>
              <a:buSzPts val="1600"/>
              <a:buChar char="▪"/>
              <a:defRPr sz="1600"/>
            </a:lvl2pPr>
            <a:lvl3pPr indent="-317500" lvl="2" marL="1371600" algn="l">
              <a:spcBef>
                <a:spcPts val="280"/>
              </a:spcBef>
              <a:spcAft>
                <a:spcPts val="0"/>
              </a:spcAft>
              <a:buClr>
                <a:srgbClr val="02266E"/>
              </a:buClr>
              <a:buSzPts val="1400"/>
              <a:buFont typeface="Arial"/>
              <a:buChar char="□"/>
              <a:defRPr sz="1400"/>
            </a:lvl3pPr>
            <a:lvl4pPr indent="-381000" lvl="3" marL="1828800" algn="l">
              <a:spcBef>
                <a:spcPts val="480"/>
              </a:spcBef>
              <a:spcAft>
                <a:spcPts val="0"/>
              </a:spcAft>
              <a:buClr>
                <a:schemeClr val="dk1"/>
              </a:buClr>
              <a:buSzPts val="2400"/>
              <a:buChar char="–"/>
              <a:defRPr sz="2400"/>
            </a:lvl4pPr>
            <a:lvl5pPr indent="-381000" lvl="4" marL="2286000" algn="l">
              <a:spcBef>
                <a:spcPts val="480"/>
              </a:spcBef>
              <a:spcAft>
                <a:spcPts val="0"/>
              </a:spcAft>
              <a:buClr>
                <a:schemeClr val="dk1"/>
              </a:buClr>
              <a:buSzPts val="2400"/>
              <a:buChar char="»"/>
              <a:defRPr sz="2400"/>
            </a:lvl5pPr>
            <a:lvl6pPr indent="-228600" lvl="5" marL="2743200" algn="l">
              <a:spcBef>
                <a:spcPts val="480"/>
              </a:spcBef>
              <a:spcAft>
                <a:spcPts val="0"/>
              </a:spcAft>
              <a:buClr>
                <a:schemeClr val="dk1"/>
              </a:buClr>
              <a:buSzPts val="2400"/>
              <a:buNone/>
              <a:defRPr sz="2400"/>
            </a:lvl6pPr>
            <a:lvl7pPr indent="-381000" lvl="6" marL="3200400" algn="l">
              <a:spcBef>
                <a:spcPts val="480"/>
              </a:spcBef>
              <a:spcAft>
                <a:spcPts val="0"/>
              </a:spcAft>
              <a:buClr>
                <a:schemeClr val="dk1"/>
              </a:buClr>
              <a:buSzPts val="2400"/>
              <a:buChar char="•"/>
              <a:defRPr sz="2400"/>
            </a:lvl7pPr>
            <a:lvl8pPr indent="-381000" lvl="7" marL="3657600" algn="l">
              <a:spcBef>
                <a:spcPts val="480"/>
              </a:spcBef>
              <a:spcAft>
                <a:spcPts val="0"/>
              </a:spcAft>
              <a:buClr>
                <a:schemeClr val="dk1"/>
              </a:buClr>
              <a:buSzPts val="2400"/>
              <a:buChar char="•"/>
              <a:defRPr sz="2400"/>
            </a:lvl8pPr>
            <a:lvl9pPr indent="-381000" lvl="8" marL="4114800" algn="l">
              <a:spcBef>
                <a:spcPts val="480"/>
              </a:spcBef>
              <a:spcAft>
                <a:spcPts val="0"/>
              </a:spcAft>
              <a:buClr>
                <a:schemeClr val="dk1"/>
              </a:buClr>
              <a:buSzPts val="2400"/>
              <a:buChar char="•"/>
              <a:defRPr sz="2400"/>
            </a:lvl9pPr>
          </a:lstStyle>
          <a:p/>
        </p:txBody>
      </p:sp>
      <p:sp>
        <p:nvSpPr>
          <p:cNvPr id="113" name="Google Shape;113;p27"/>
          <p:cNvSpPr/>
          <p:nvPr>
            <p:ph idx="3" type="body"/>
          </p:nvPr>
        </p:nvSpPr>
        <p:spPr>
          <a:xfrm>
            <a:off x="371476" y="800100"/>
            <a:ext cx="5688012" cy="288925"/>
          </a:xfrm>
          <a:prstGeom prst="roundRect">
            <a:avLst>
              <a:gd fmla="val 24676" name="adj"/>
            </a:avLst>
          </a:prstGeom>
          <a:solidFill>
            <a:srgbClr val="76CD03"/>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4" name="Google Shape;114;p27"/>
          <p:cNvSpPr/>
          <p:nvPr>
            <p:ph idx="4" type="body"/>
          </p:nvPr>
        </p:nvSpPr>
        <p:spPr>
          <a:xfrm>
            <a:off x="6132513" y="800100"/>
            <a:ext cx="5688012" cy="288926"/>
          </a:xfrm>
          <a:prstGeom prst="roundRect">
            <a:avLst>
              <a:gd fmla="val 25303" name="adj"/>
            </a:avLst>
          </a:prstGeom>
          <a:solidFill>
            <a:srgbClr val="02266E"/>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5" name="Google Shape;115;p27"/>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116" name="Google Shape;116;p27"/>
          <p:cNvSpPr txBox="1"/>
          <p:nvPr>
            <p:ph idx="5"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504">
          <p15:clr>
            <a:srgbClr val="FBAE40"/>
          </p15:clr>
        </p15:guide>
        <p15:guide id="2" orient="horz" pos="686">
          <p15:clr>
            <a:srgbClr val="FBAE40"/>
          </p15:clr>
        </p15:guide>
        <p15:guide id="3" orient="horz" pos="731">
          <p15:clr>
            <a:srgbClr val="FBAE40"/>
          </p15:clr>
        </p15:guide>
        <p15:guide id="4" pos="3863">
          <p15:clr>
            <a:srgbClr val="FBAE40"/>
          </p15:clr>
        </p15:guide>
        <p15:guide id="5" pos="38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Kreislauf/Schlussfolgerung">
  <p:cSld name="12_Kreislauf/Schlussfolgerung">
    <p:spTree>
      <p:nvGrpSpPr>
        <p:cNvPr id="117" name="Shape 117"/>
        <p:cNvGrpSpPr/>
        <p:nvPr/>
      </p:nvGrpSpPr>
      <p:grpSpPr>
        <a:xfrm>
          <a:off x="0" y="0"/>
          <a:ext cx="0" cy="0"/>
          <a:chOff x="0" y="0"/>
          <a:chExt cx="0" cy="0"/>
        </a:xfrm>
      </p:grpSpPr>
      <p:sp>
        <p:nvSpPr>
          <p:cNvPr id="118" name="Google Shape;118;p28"/>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119" name="Google Shape;119;p28"/>
          <p:cNvSpPr/>
          <p:nvPr>
            <p:ph idx="1" type="body"/>
          </p:nvPr>
        </p:nvSpPr>
        <p:spPr>
          <a:xfrm>
            <a:off x="370735" y="981539"/>
            <a:ext cx="5437481" cy="2495471"/>
          </a:xfrm>
          <a:prstGeom prst="roundRect">
            <a:avLst>
              <a:gd fmla="val 3027" name="adj"/>
            </a:avLst>
          </a:prstGeom>
          <a:solidFill>
            <a:schemeClr val="lt1"/>
          </a:solidFill>
          <a:ln cap="flat" cmpd="sng" w="19050">
            <a:solidFill>
              <a:srgbClr val="808080"/>
            </a:solidFill>
            <a:prstDash val="solid"/>
            <a:round/>
            <a:headEnd len="sm" w="sm" type="none"/>
            <a:tailEnd len="sm" w="sm" type="none"/>
          </a:ln>
        </p:spPr>
        <p:txBody>
          <a:bodyPr anchorCtr="0" anchor="t" bIns="45700" lIns="91425" spcFirstLastPara="1" rIns="91425" wrap="square" tIns="45700">
            <a:noAutofit/>
          </a:bodyPr>
          <a:lstStyle>
            <a:lvl1pPr indent="-330200" lvl="0" marL="457200" algn="l">
              <a:spcBef>
                <a:spcPts val="320"/>
              </a:spcBef>
              <a:spcAft>
                <a:spcPts val="0"/>
              </a:spcAft>
              <a:buClr>
                <a:schemeClr val="dk2"/>
              </a:buClr>
              <a:buSzPts val="1600"/>
              <a:buFont typeface="Noto Sans Symbols"/>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228600" lvl="4" marL="2286000" algn="l">
              <a:spcBef>
                <a:spcPts val="240"/>
              </a:spcBef>
              <a:spcAft>
                <a:spcPts val="0"/>
              </a:spcAft>
              <a:buClr>
                <a:schemeClr val="dk1"/>
              </a:buClr>
              <a:buSzPts val="1200"/>
              <a:buNone/>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0" name="Google Shape;120;p28"/>
          <p:cNvSpPr/>
          <p:nvPr>
            <p:ph idx="2" type="body"/>
          </p:nvPr>
        </p:nvSpPr>
        <p:spPr>
          <a:xfrm>
            <a:off x="6132514" y="981539"/>
            <a:ext cx="5688752" cy="2495469"/>
          </a:xfrm>
          <a:prstGeom prst="roundRect">
            <a:avLst>
              <a:gd fmla="val 2879" name="adj"/>
            </a:avLst>
          </a:prstGeom>
          <a:solidFill>
            <a:schemeClr val="lt1"/>
          </a:solidFill>
          <a:ln cap="flat" cmpd="sng" w="19050">
            <a:solidFill>
              <a:srgbClr val="808080"/>
            </a:solidFill>
            <a:prstDash val="solid"/>
            <a:round/>
            <a:headEnd len="sm" w="sm" type="none"/>
            <a:tailEnd len="sm" w="sm" type="none"/>
          </a:ln>
        </p:spPr>
        <p:txBody>
          <a:bodyPr anchorCtr="0" anchor="t" bIns="45700" lIns="91425" spcFirstLastPara="1" rIns="91425" wrap="square" tIns="45700">
            <a:noAutofit/>
          </a:bodyPr>
          <a:lstStyle>
            <a:lvl1pPr indent="-330200" lvl="0" marL="457200" algn="l">
              <a:spcBef>
                <a:spcPts val="320"/>
              </a:spcBef>
              <a:spcAft>
                <a:spcPts val="0"/>
              </a:spcAft>
              <a:buClr>
                <a:schemeClr val="dk1"/>
              </a:buClr>
              <a:buSzPts val="1600"/>
              <a:buFont typeface="Noto Sans Symbols"/>
              <a:buChar char="▪"/>
              <a:defRPr sz="1600">
                <a:solidFill>
                  <a:schemeClr val="dk1"/>
                </a:solidFill>
                <a:latin typeface="Arial"/>
                <a:ea typeface="Arial"/>
                <a:cs typeface="Arial"/>
                <a:sym typeface="Arial"/>
              </a:defRPr>
            </a:lvl1pPr>
            <a:lvl2pPr indent="-342900" lvl="1" marL="914400" algn="l">
              <a:spcBef>
                <a:spcPts val="360"/>
              </a:spcBef>
              <a:spcAft>
                <a:spcPts val="0"/>
              </a:spcAft>
              <a:buSzPts val="1800"/>
              <a:buChar char="▪"/>
              <a:defRPr/>
            </a:lvl2pPr>
            <a:lvl3pPr indent="-304800" lvl="2" marL="1371600" algn="l">
              <a:spcBef>
                <a:spcPts val="240"/>
              </a:spcBef>
              <a:spcAft>
                <a:spcPts val="0"/>
              </a:spcAft>
              <a:buSzPts val="12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8"/>
          <p:cNvSpPr/>
          <p:nvPr>
            <p:ph idx="3" type="body"/>
          </p:nvPr>
        </p:nvSpPr>
        <p:spPr>
          <a:xfrm>
            <a:off x="383365" y="3897314"/>
            <a:ext cx="5424851" cy="2413000"/>
          </a:xfrm>
          <a:prstGeom prst="roundRect">
            <a:avLst>
              <a:gd fmla="val 2566" name="adj"/>
            </a:avLst>
          </a:prstGeom>
          <a:solidFill>
            <a:schemeClr val="lt1"/>
          </a:solidFill>
          <a:ln cap="flat" cmpd="sng" w="19050">
            <a:solidFill>
              <a:srgbClr val="808080"/>
            </a:solidFill>
            <a:prstDash val="solid"/>
            <a:round/>
            <a:headEnd len="sm" w="sm" type="none"/>
            <a:tailEnd len="sm" w="sm" type="none"/>
          </a:ln>
        </p:spPr>
        <p:txBody>
          <a:bodyPr anchorCtr="0" anchor="t" bIns="45700" lIns="91425" spcFirstLastPara="1" rIns="91425" wrap="square" tIns="45700">
            <a:noAutofit/>
          </a:bodyPr>
          <a:lstStyle>
            <a:lvl1pPr indent="-330200" lvl="0" marL="457200" algn="l">
              <a:spcBef>
                <a:spcPts val="320"/>
              </a:spcBef>
              <a:spcAft>
                <a:spcPts val="0"/>
              </a:spcAft>
              <a:buClr>
                <a:srgbClr val="808080"/>
              </a:buClr>
              <a:buSzPts val="1600"/>
              <a:buFont typeface="Noto Sans Symbols"/>
              <a:buChar char="▪"/>
              <a:defRPr sz="1600">
                <a:solidFill>
                  <a:schemeClr val="dk1"/>
                </a:solidFill>
              </a:defRPr>
            </a:lvl1pPr>
            <a:lvl2pPr indent="-317500" lvl="1" marL="914400" algn="l">
              <a:spcBef>
                <a:spcPts val="280"/>
              </a:spcBef>
              <a:spcAft>
                <a:spcPts val="0"/>
              </a:spcAft>
              <a:buClr>
                <a:srgbClr val="808080"/>
              </a:buClr>
              <a:buSzPts val="1400"/>
              <a:buChar char="▪"/>
              <a:defRPr/>
            </a:lvl2pPr>
            <a:lvl3pPr indent="-304800" lvl="2" marL="1371600" algn="l">
              <a:spcBef>
                <a:spcPts val="240"/>
              </a:spcBef>
              <a:spcAft>
                <a:spcPts val="0"/>
              </a:spcAft>
              <a:buClr>
                <a:srgbClr val="808080"/>
              </a:buClr>
              <a:buSzPts val="12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2" name="Google Shape;122;p28"/>
          <p:cNvSpPr/>
          <p:nvPr>
            <p:ph idx="4" type="body"/>
          </p:nvPr>
        </p:nvSpPr>
        <p:spPr>
          <a:xfrm>
            <a:off x="6132513" y="3897314"/>
            <a:ext cx="5689000" cy="2413000"/>
          </a:xfrm>
          <a:prstGeom prst="roundRect">
            <a:avLst>
              <a:gd fmla="val 2961" name="adj"/>
            </a:avLst>
          </a:prstGeom>
          <a:solidFill>
            <a:schemeClr val="lt1"/>
          </a:solidFill>
          <a:ln cap="flat" cmpd="sng" w="19050">
            <a:solidFill>
              <a:srgbClr val="808080"/>
            </a:solidFill>
            <a:prstDash val="solid"/>
            <a:round/>
            <a:headEnd len="sm" w="sm" type="none"/>
            <a:tailEnd len="sm" w="sm" type="none"/>
          </a:ln>
        </p:spPr>
        <p:txBody>
          <a:bodyPr anchorCtr="0" anchor="t" bIns="45700" lIns="91425" spcFirstLastPara="1" rIns="91425" wrap="square" tIns="45700">
            <a:noAutofit/>
          </a:bodyPr>
          <a:lstStyle>
            <a:lvl1pPr indent="-330200" lvl="0" marL="457200" algn="l">
              <a:spcBef>
                <a:spcPts val="320"/>
              </a:spcBef>
              <a:spcAft>
                <a:spcPts val="0"/>
              </a:spcAft>
              <a:buClr>
                <a:srgbClr val="808080"/>
              </a:buClr>
              <a:buSzPts val="1600"/>
              <a:buFont typeface="Noto Sans Symbols"/>
              <a:buChar char="▪"/>
              <a:defRPr sz="1600">
                <a:solidFill>
                  <a:schemeClr val="dk1"/>
                </a:solidFill>
                <a:latin typeface="Arial"/>
                <a:ea typeface="Arial"/>
                <a:cs typeface="Arial"/>
                <a:sym typeface="Arial"/>
              </a:defRPr>
            </a:lvl1pPr>
            <a:lvl2pPr indent="-342900" lvl="1" marL="914400" algn="l">
              <a:spcBef>
                <a:spcPts val="360"/>
              </a:spcBef>
              <a:spcAft>
                <a:spcPts val="0"/>
              </a:spcAft>
              <a:buSzPts val="1800"/>
              <a:buChar char="▪"/>
              <a:defRPr/>
            </a:lvl2pPr>
            <a:lvl3pPr indent="-304800" lvl="2" marL="1371600" algn="l">
              <a:spcBef>
                <a:spcPts val="240"/>
              </a:spcBef>
              <a:spcAft>
                <a:spcPts val="0"/>
              </a:spcAft>
              <a:buSzPts val="12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3" name="Google Shape;123;p28"/>
          <p:cNvSpPr/>
          <p:nvPr>
            <p:ph idx="5" type="body"/>
          </p:nvPr>
        </p:nvSpPr>
        <p:spPr>
          <a:xfrm>
            <a:off x="227013" y="3752850"/>
            <a:ext cx="288925" cy="288925"/>
          </a:xfrm>
          <a:prstGeom prst="ellipse">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73"/>
              </a:spcBef>
              <a:spcAft>
                <a:spcPts val="0"/>
              </a:spcAft>
              <a:buSzPts val="1867"/>
              <a:buNone/>
              <a:defRPr b="0" sz="1867">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4" name="Google Shape;124;p28"/>
          <p:cNvSpPr/>
          <p:nvPr>
            <p:ph idx="6" type="body"/>
          </p:nvPr>
        </p:nvSpPr>
        <p:spPr>
          <a:xfrm>
            <a:off x="227013" y="836613"/>
            <a:ext cx="288925" cy="288925"/>
          </a:xfrm>
          <a:prstGeom prst="ellipse">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73"/>
              </a:spcBef>
              <a:spcAft>
                <a:spcPts val="0"/>
              </a:spcAft>
              <a:buSzPts val="1867"/>
              <a:buNone/>
              <a:defRPr b="0" sz="1867">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5" name="Google Shape;125;p28"/>
          <p:cNvSpPr/>
          <p:nvPr>
            <p:ph idx="7" type="body"/>
          </p:nvPr>
        </p:nvSpPr>
        <p:spPr>
          <a:xfrm>
            <a:off x="5986463" y="836613"/>
            <a:ext cx="288925" cy="288925"/>
          </a:xfrm>
          <a:prstGeom prst="ellipse">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73"/>
              </a:spcBef>
              <a:spcAft>
                <a:spcPts val="0"/>
              </a:spcAft>
              <a:buSzPts val="1867"/>
              <a:buNone/>
              <a:defRPr b="0" sz="1867">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6" name="Google Shape;126;p28"/>
          <p:cNvSpPr/>
          <p:nvPr>
            <p:ph idx="8" type="body"/>
          </p:nvPr>
        </p:nvSpPr>
        <p:spPr>
          <a:xfrm>
            <a:off x="5986463" y="3752850"/>
            <a:ext cx="288926" cy="288925"/>
          </a:xfrm>
          <a:prstGeom prst="ellipse">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73"/>
              </a:spcBef>
              <a:spcAft>
                <a:spcPts val="0"/>
              </a:spcAft>
              <a:buSzPts val="1867"/>
              <a:buNone/>
              <a:defRPr b="0" sz="1867">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7" name="Google Shape;127;p28"/>
          <p:cNvSpPr txBox="1"/>
          <p:nvPr>
            <p:ph type="title"/>
          </p:nvPr>
        </p:nvSpPr>
        <p:spPr>
          <a:xfrm>
            <a:off x="1199456" y="60499"/>
            <a:ext cx="9793088" cy="7290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8"/>
          <p:cNvSpPr txBox="1"/>
          <p:nvPr>
            <p:ph idx="9"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91">
          <p15:clr>
            <a:srgbClr val="FBAE40"/>
          </p15:clr>
        </p15:guide>
        <p15:guide id="2" orient="horz" pos="2455">
          <p15:clr>
            <a:srgbClr val="FBAE40"/>
          </p15:clr>
        </p15:guide>
        <p15:guide id="3" orient="horz" pos="618">
          <p15:clr>
            <a:srgbClr val="FBAE40"/>
          </p15:clr>
        </p15:guide>
        <p15:guide id="4" orient="horz" pos="2364">
          <p15:clr>
            <a:srgbClr val="FBAE40"/>
          </p15:clr>
        </p15:guide>
        <p15:guide id="5" pos="143">
          <p15:clr>
            <a:srgbClr val="FBAE40"/>
          </p15:clr>
        </p15:guide>
        <p15:guide id="6" pos="3863">
          <p15:clr>
            <a:srgbClr val="FBAE40"/>
          </p15:clr>
        </p15:guide>
        <p15:guide id="7" pos="3772">
          <p15:clr>
            <a:srgbClr val="FBAE40"/>
          </p15:clr>
        </p15:guide>
        <p15:guide id="8" pos="3659">
          <p15:clr>
            <a:srgbClr val="FBAE40"/>
          </p15:clr>
        </p15:guide>
        <p15:guide id="9" orient="horz" pos="5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Kreislauf/Schlussfolgerung">
  <p:cSld name="13_Kreislauf/Schlussfolgerung">
    <p:spTree>
      <p:nvGrpSpPr>
        <p:cNvPr id="129" name="Shape 129"/>
        <p:cNvGrpSpPr/>
        <p:nvPr/>
      </p:nvGrpSpPr>
      <p:grpSpPr>
        <a:xfrm>
          <a:off x="0" y="0"/>
          <a:ext cx="0" cy="0"/>
          <a:chOff x="0" y="0"/>
          <a:chExt cx="0" cy="0"/>
        </a:xfrm>
      </p:grpSpPr>
      <p:sp>
        <p:nvSpPr>
          <p:cNvPr id="130" name="Google Shape;130;p29"/>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131" name="Google Shape;131;p29"/>
          <p:cNvSpPr/>
          <p:nvPr>
            <p:ph idx="1" type="body"/>
          </p:nvPr>
        </p:nvSpPr>
        <p:spPr>
          <a:xfrm>
            <a:off x="383365" y="3897314"/>
            <a:ext cx="5424851" cy="2413000"/>
          </a:xfrm>
          <a:prstGeom prst="roundRect">
            <a:avLst>
              <a:gd fmla="val 2566" name="adj"/>
            </a:avLst>
          </a:prstGeom>
          <a:solidFill>
            <a:schemeClr val="lt1"/>
          </a:solidFill>
          <a:ln cap="flat" cmpd="sng" w="19050">
            <a:solidFill>
              <a:srgbClr val="808080"/>
            </a:solidFill>
            <a:prstDash val="solid"/>
            <a:round/>
            <a:headEnd len="sm" w="sm" type="none"/>
            <a:tailEnd len="sm" w="sm" type="none"/>
          </a:ln>
        </p:spPr>
        <p:txBody>
          <a:bodyPr anchorCtr="0" anchor="t" bIns="45700" lIns="91425" spcFirstLastPara="1" rIns="91425" wrap="square" tIns="45700">
            <a:noAutofit/>
          </a:bodyPr>
          <a:lstStyle>
            <a:lvl1pPr indent="-330200" lvl="0" marL="457200" algn="l">
              <a:spcBef>
                <a:spcPts val="320"/>
              </a:spcBef>
              <a:spcAft>
                <a:spcPts val="0"/>
              </a:spcAft>
              <a:buClr>
                <a:schemeClr val="dk2"/>
              </a:buClr>
              <a:buSzPts val="1600"/>
              <a:buFont typeface="Noto Sans Symbols"/>
              <a:buChar char="▪"/>
              <a:defRPr sz="1600">
                <a:solidFill>
                  <a:schemeClr val="dk1"/>
                </a:solidFill>
              </a:defRPr>
            </a:lvl1pPr>
            <a:lvl2pPr indent="-317500" lvl="1" marL="914400" algn="l">
              <a:spcBef>
                <a:spcPts val="280"/>
              </a:spcBef>
              <a:spcAft>
                <a:spcPts val="0"/>
              </a:spcAft>
              <a:buClr>
                <a:schemeClr val="dk2"/>
              </a:buClr>
              <a:buSzPts val="1400"/>
              <a:buChar char="▪"/>
              <a:defRPr>
                <a:solidFill>
                  <a:schemeClr val="dk1"/>
                </a:solidFill>
              </a:defRPr>
            </a:lvl2pPr>
            <a:lvl3pPr indent="-304800" lvl="2" marL="1371600" algn="l">
              <a:spcBef>
                <a:spcPts val="240"/>
              </a:spcBef>
              <a:spcAft>
                <a:spcPts val="0"/>
              </a:spcAft>
              <a:buClr>
                <a:schemeClr val="dk2"/>
              </a:buClr>
              <a:buSzPts val="1200"/>
              <a:buChar char="o"/>
              <a:defRPr>
                <a:solidFill>
                  <a:schemeClr val="dk1"/>
                </a:solidFill>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2" name="Google Shape;132;p29"/>
          <p:cNvSpPr/>
          <p:nvPr>
            <p:ph idx="2" type="body"/>
          </p:nvPr>
        </p:nvSpPr>
        <p:spPr>
          <a:xfrm>
            <a:off x="6132004" y="3897314"/>
            <a:ext cx="5689000" cy="2413000"/>
          </a:xfrm>
          <a:prstGeom prst="roundRect">
            <a:avLst>
              <a:gd fmla="val 2566" name="adj"/>
            </a:avLst>
          </a:prstGeom>
          <a:solidFill>
            <a:schemeClr val="lt1"/>
          </a:solidFill>
          <a:ln cap="flat" cmpd="sng" w="19050">
            <a:solidFill>
              <a:srgbClr val="808080"/>
            </a:solidFill>
            <a:prstDash val="solid"/>
            <a:round/>
            <a:headEnd len="sm" w="sm" type="none"/>
            <a:tailEnd len="sm" w="sm" type="none"/>
          </a:ln>
        </p:spPr>
        <p:txBody>
          <a:bodyPr anchorCtr="0" anchor="t" bIns="45700" lIns="91425" spcFirstLastPara="1" rIns="91425" wrap="square" tIns="45700">
            <a:noAutofit/>
          </a:bodyPr>
          <a:lstStyle>
            <a:lvl1pPr indent="-330200" lvl="0" marL="457200" algn="l">
              <a:spcBef>
                <a:spcPts val="320"/>
              </a:spcBef>
              <a:spcAft>
                <a:spcPts val="0"/>
              </a:spcAft>
              <a:buClr>
                <a:schemeClr val="dk2"/>
              </a:buClr>
              <a:buSzPts val="1600"/>
              <a:buFont typeface="Noto Sans Symbols"/>
              <a:buChar char="▪"/>
              <a:defRPr sz="1600">
                <a:solidFill>
                  <a:schemeClr val="dk1"/>
                </a:solidFill>
              </a:defRPr>
            </a:lvl1pPr>
            <a:lvl2pPr indent="-317500" lvl="1" marL="914400" algn="l">
              <a:spcBef>
                <a:spcPts val="280"/>
              </a:spcBef>
              <a:spcAft>
                <a:spcPts val="0"/>
              </a:spcAft>
              <a:buClr>
                <a:schemeClr val="dk2"/>
              </a:buClr>
              <a:buSzPts val="1400"/>
              <a:buChar char="▪"/>
              <a:defRPr>
                <a:solidFill>
                  <a:schemeClr val="dk1"/>
                </a:solidFill>
              </a:defRPr>
            </a:lvl2pPr>
            <a:lvl3pPr indent="-304800" lvl="2" marL="1371600" algn="l">
              <a:spcBef>
                <a:spcPts val="240"/>
              </a:spcBef>
              <a:spcAft>
                <a:spcPts val="0"/>
              </a:spcAft>
              <a:buClr>
                <a:schemeClr val="dk2"/>
              </a:buClr>
              <a:buSzPts val="1200"/>
              <a:buChar char="o"/>
              <a:defRPr>
                <a:solidFill>
                  <a:schemeClr val="dk1"/>
                </a:solidFill>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3" name="Google Shape;133;p29"/>
          <p:cNvSpPr/>
          <p:nvPr>
            <p:ph idx="3" type="body"/>
          </p:nvPr>
        </p:nvSpPr>
        <p:spPr>
          <a:xfrm>
            <a:off x="6143757" y="992453"/>
            <a:ext cx="5689000" cy="2485760"/>
          </a:xfrm>
          <a:prstGeom prst="roundRect">
            <a:avLst>
              <a:gd fmla="val 2566" name="adj"/>
            </a:avLst>
          </a:prstGeom>
          <a:solidFill>
            <a:schemeClr val="lt1"/>
          </a:solidFill>
          <a:ln cap="flat" cmpd="sng" w="19050">
            <a:solidFill>
              <a:srgbClr val="808080"/>
            </a:solidFill>
            <a:prstDash val="solid"/>
            <a:round/>
            <a:headEnd len="sm" w="sm" type="none"/>
            <a:tailEnd len="sm" w="sm" type="none"/>
          </a:ln>
        </p:spPr>
        <p:txBody>
          <a:bodyPr anchorCtr="0" anchor="t" bIns="45700" lIns="91425" spcFirstLastPara="1" rIns="91425" wrap="square" tIns="45700">
            <a:noAutofit/>
          </a:bodyPr>
          <a:lstStyle>
            <a:lvl1pPr indent="-330200" lvl="0" marL="457200" algn="l">
              <a:spcBef>
                <a:spcPts val="320"/>
              </a:spcBef>
              <a:spcAft>
                <a:spcPts val="0"/>
              </a:spcAft>
              <a:buClr>
                <a:schemeClr val="dk2"/>
              </a:buClr>
              <a:buSzPts val="1600"/>
              <a:buFont typeface="Noto Sans Symbols"/>
              <a:buChar char="▪"/>
              <a:defRPr sz="1600">
                <a:solidFill>
                  <a:schemeClr val="dk1"/>
                </a:solidFill>
              </a:defRPr>
            </a:lvl1pPr>
            <a:lvl2pPr indent="-317500" lvl="1" marL="914400" algn="l">
              <a:spcBef>
                <a:spcPts val="280"/>
              </a:spcBef>
              <a:spcAft>
                <a:spcPts val="0"/>
              </a:spcAft>
              <a:buClr>
                <a:schemeClr val="dk2"/>
              </a:buClr>
              <a:buSzPts val="1400"/>
              <a:buChar char="▪"/>
              <a:defRPr>
                <a:solidFill>
                  <a:schemeClr val="dk1"/>
                </a:solidFill>
              </a:defRPr>
            </a:lvl2pPr>
            <a:lvl3pPr indent="-304800" lvl="2" marL="1371600" algn="l">
              <a:spcBef>
                <a:spcPts val="240"/>
              </a:spcBef>
              <a:spcAft>
                <a:spcPts val="0"/>
              </a:spcAft>
              <a:buClr>
                <a:schemeClr val="dk2"/>
              </a:buClr>
              <a:buSzPts val="1200"/>
              <a:buChar char="o"/>
              <a:defRPr>
                <a:solidFill>
                  <a:schemeClr val="dk1"/>
                </a:solidFill>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9"/>
          <p:cNvSpPr/>
          <p:nvPr>
            <p:ph idx="4" type="body"/>
          </p:nvPr>
        </p:nvSpPr>
        <p:spPr>
          <a:xfrm>
            <a:off x="383812" y="992453"/>
            <a:ext cx="5424851" cy="2485760"/>
          </a:xfrm>
          <a:prstGeom prst="roundRect">
            <a:avLst>
              <a:gd fmla="val 2566" name="adj"/>
            </a:avLst>
          </a:prstGeom>
          <a:solidFill>
            <a:schemeClr val="lt1"/>
          </a:solidFill>
          <a:ln cap="flat" cmpd="sng" w="19050">
            <a:solidFill>
              <a:srgbClr val="808080"/>
            </a:solidFill>
            <a:prstDash val="solid"/>
            <a:round/>
            <a:headEnd len="sm" w="sm" type="none"/>
            <a:tailEnd len="sm" w="sm" type="none"/>
          </a:ln>
        </p:spPr>
        <p:txBody>
          <a:bodyPr anchorCtr="0" anchor="t" bIns="45700" lIns="91425" spcFirstLastPara="1" rIns="91425" wrap="square" tIns="45700">
            <a:noAutofit/>
          </a:bodyPr>
          <a:lstStyle>
            <a:lvl1pPr indent="-330200" lvl="0" marL="457200" algn="l">
              <a:spcBef>
                <a:spcPts val="320"/>
              </a:spcBef>
              <a:spcAft>
                <a:spcPts val="0"/>
              </a:spcAft>
              <a:buClr>
                <a:schemeClr val="dk2"/>
              </a:buClr>
              <a:buSzPts val="1600"/>
              <a:buFont typeface="Noto Sans Symbols"/>
              <a:buChar char="▪"/>
              <a:defRPr sz="1600">
                <a:solidFill>
                  <a:schemeClr val="dk1"/>
                </a:solidFill>
              </a:defRPr>
            </a:lvl1pPr>
            <a:lvl2pPr indent="-317500" lvl="1" marL="914400" algn="l">
              <a:spcBef>
                <a:spcPts val="280"/>
              </a:spcBef>
              <a:spcAft>
                <a:spcPts val="0"/>
              </a:spcAft>
              <a:buClr>
                <a:schemeClr val="dk2"/>
              </a:buClr>
              <a:buSzPts val="1400"/>
              <a:buChar char="▪"/>
              <a:defRPr>
                <a:solidFill>
                  <a:schemeClr val="dk1"/>
                </a:solidFill>
              </a:defRPr>
            </a:lvl2pPr>
            <a:lvl3pPr indent="-304800" lvl="2" marL="1371600" algn="l">
              <a:spcBef>
                <a:spcPts val="240"/>
              </a:spcBef>
              <a:spcAft>
                <a:spcPts val="0"/>
              </a:spcAft>
              <a:buClr>
                <a:schemeClr val="dk2"/>
              </a:buClr>
              <a:buSzPts val="1200"/>
              <a:buChar char="o"/>
              <a:defRPr>
                <a:solidFill>
                  <a:schemeClr val="dk1"/>
                </a:solidFill>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5" name="Google Shape;135;p29"/>
          <p:cNvSpPr/>
          <p:nvPr>
            <p:ph idx="5" type="body"/>
          </p:nvPr>
        </p:nvSpPr>
        <p:spPr>
          <a:xfrm>
            <a:off x="227013" y="3752850"/>
            <a:ext cx="288925" cy="288925"/>
          </a:xfrm>
          <a:prstGeom prst="ellipse">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73"/>
              </a:spcBef>
              <a:spcAft>
                <a:spcPts val="0"/>
              </a:spcAft>
              <a:buSzPts val="1867"/>
              <a:buNone/>
              <a:defRPr b="0" sz="1867">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 name="Google Shape;136;p29"/>
          <p:cNvSpPr/>
          <p:nvPr>
            <p:ph idx="6" type="body"/>
          </p:nvPr>
        </p:nvSpPr>
        <p:spPr>
          <a:xfrm>
            <a:off x="227013" y="836613"/>
            <a:ext cx="288925" cy="288925"/>
          </a:xfrm>
          <a:prstGeom prst="ellipse">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73"/>
              </a:spcBef>
              <a:spcAft>
                <a:spcPts val="0"/>
              </a:spcAft>
              <a:buSzPts val="1867"/>
              <a:buNone/>
              <a:defRPr b="0" sz="1867">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7" name="Google Shape;137;p29"/>
          <p:cNvSpPr/>
          <p:nvPr>
            <p:ph idx="7" type="body"/>
          </p:nvPr>
        </p:nvSpPr>
        <p:spPr>
          <a:xfrm>
            <a:off x="5986463" y="836613"/>
            <a:ext cx="288925" cy="288925"/>
          </a:xfrm>
          <a:prstGeom prst="ellipse">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73"/>
              </a:spcBef>
              <a:spcAft>
                <a:spcPts val="0"/>
              </a:spcAft>
              <a:buSzPts val="1867"/>
              <a:buNone/>
              <a:defRPr b="0" sz="1867">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8" name="Google Shape;138;p29"/>
          <p:cNvSpPr/>
          <p:nvPr>
            <p:ph idx="8" type="body"/>
          </p:nvPr>
        </p:nvSpPr>
        <p:spPr>
          <a:xfrm>
            <a:off x="5986463" y="3752850"/>
            <a:ext cx="288926" cy="288925"/>
          </a:xfrm>
          <a:prstGeom prst="ellipse">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73"/>
              </a:spcBef>
              <a:spcAft>
                <a:spcPts val="0"/>
              </a:spcAft>
              <a:buSzPts val="1867"/>
              <a:buNone/>
              <a:defRPr b="0" sz="1867">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9" name="Google Shape;139;p29"/>
          <p:cNvSpPr txBox="1"/>
          <p:nvPr>
            <p:ph type="title"/>
          </p:nvPr>
        </p:nvSpPr>
        <p:spPr>
          <a:xfrm>
            <a:off x="1199456" y="60499"/>
            <a:ext cx="9793088" cy="7290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29"/>
          <p:cNvSpPr txBox="1"/>
          <p:nvPr>
            <p:ph idx="9"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91">
          <p15:clr>
            <a:srgbClr val="FBAE40"/>
          </p15:clr>
        </p15:guide>
        <p15:guide id="2" orient="horz" pos="2455">
          <p15:clr>
            <a:srgbClr val="FBAE40"/>
          </p15:clr>
        </p15:guide>
        <p15:guide id="3" orient="horz" pos="618">
          <p15:clr>
            <a:srgbClr val="FBAE40"/>
          </p15:clr>
        </p15:guide>
        <p15:guide id="4" orient="horz" pos="2364">
          <p15:clr>
            <a:srgbClr val="FBAE40"/>
          </p15:clr>
        </p15:guide>
        <p15:guide id="5" pos="143">
          <p15:clr>
            <a:srgbClr val="FBAE40"/>
          </p15:clr>
        </p15:guide>
        <p15:guide id="6" pos="3659">
          <p15:clr>
            <a:srgbClr val="FBAE40"/>
          </p15:clr>
        </p15:guide>
        <p15:guide id="7" pos="3772">
          <p15:clr>
            <a:srgbClr val="FBAE40"/>
          </p15:clr>
        </p15:guide>
        <p15:guide id="8" orient="horz" pos="527">
          <p15:clr>
            <a:srgbClr val="FBAE40"/>
          </p15:clr>
        </p15:guide>
        <p15:guide id="9" pos="3863">
          <p15:clr>
            <a:srgbClr val="FBAE40"/>
          </p15:clr>
        </p15:guide>
        <p15:guide id="10" pos="361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Aufgaben / Einflüsse auf etwas">
  <p:cSld name="10_Aufgaben / Einflüsse auf etwas">
    <p:spTree>
      <p:nvGrpSpPr>
        <p:cNvPr id="141" name="Shape 141"/>
        <p:cNvGrpSpPr/>
        <p:nvPr/>
      </p:nvGrpSpPr>
      <p:grpSpPr>
        <a:xfrm>
          <a:off x="0" y="0"/>
          <a:ext cx="0" cy="0"/>
          <a:chOff x="0" y="0"/>
          <a:chExt cx="0" cy="0"/>
        </a:xfrm>
      </p:grpSpPr>
      <p:sp>
        <p:nvSpPr>
          <p:cNvPr id="142" name="Google Shape;142;p30"/>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30"/>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144" name="Google Shape;144;p30"/>
          <p:cNvSpPr/>
          <p:nvPr>
            <p:ph idx="2" type="pic"/>
          </p:nvPr>
        </p:nvSpPr>
        <p:spPr>
          <a:xfrm>
            <a:off x="4505743" y="1510409"/>
            <a:ext cx="3180516" cy="4032647"/>
          </a:xfrm>
          <a:prstGeom prst="roundRect">
            <a:avLst>
              <a:gd fmla="val 3203" name="adj"/>
            </a:avLst>
          </a:prstGeom>
          <a:noFill/>
          <a:ln>
            <a:noFill/>
          </a:ln>
        </p:spPr>
      </p:sp>
      <p:sp>
        <p:nvSpPr>
          <p:cNvPr id="145" name="Google Shape;145;p30"/>
          <p:cNvSpPr txBox="1"/>
          <p:nvPr>
            <p:ph idx="1" type="body"/>
          </p:nvPr>
        </p:nvSpPr>
        <p:spPr>
          <a:xfrm>
            <a:off x="370943" y="1654640"/>
            <a:ext cx="3745446" cy="1725680"/>
          </a:xfrm>
          <a:prstGeom prst="rect">
            <a:avLst/>
          </a:prstGeom>
          <a:solidFill>
            <a:schemeClr val="lt1"/>
          </a:solidFill>
          <a:ln>
            <a:noFill/>
          </a:ln>
        </p:spPr>
        <p:txBody>
          <a:bodyPr anchorCtr="0" anchor="t" bIns="45700" lIns="91425" spcFirstLastPara="1" rIns="91425" wrap="square" tIns="45700">
            <a:noAutofit/>
          </a:bodyPr>
          <a:lstStyle>
            <a:lvl1pPr indent="-330200" lvl="0" marL="457200" algn="l">
              <a:spcBef>
                <a:spcPts val="320"/>
              </a:spcBef>
              <a:spcAft>
                <a:spcPts val="0"/>
              </a:spcAft>
              <a:buSzPts val="1600"/>
              <a:buFont typeface="Noto Sans Symbols"/>
              <a:buChar char="▪"/>
              <a:defRPr sz="1600">
                <a:latin typeface="Arial"/>
                <a:ea typeface="Arial"/>
                <a:cs typeface="Arial"/>
                <a:sym typeface="Aria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6" name="Google Shape;146;p30"/>
          <p:cNvSpPr/>
          <p:nvPr>
            <p:ph idx="3" type="body"/>
          </p:nvPr>
        </p:nvSpPr>
        <p:spPr>
          <a:xfrm>
            <a:off x="371475" y="1341438"/>
            <a:ext cx="3744914" cy="287337"/>
          </a:xfrm>
          <a:prstGeom prst="roundRect">
            <a:avLst>
              <a:gd fmla="val 25978" name="adj"/>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30"/>
          <p:cNvSpPr txBox="1"/>
          <p:nvPr>
            <p:ph idx="4" type="body"/>
          </p:nvPr>
        </p:nvSpPr>
        <p:spPr>
          <a:xfrm>
            <a:off x="8075612" y="1628775"/>
            <a:ext cx="3745659" cy="1751542"/>
          </a:xfrm>
          <a:prstGeom prst="rect">
            <a:avLst/>
          </a:prstGeom>
          <a:solidFill>
            <a:schemeClr val="lt1"/>
          </a:solidFill>
          <a:ln>
            <a:noFill/>
          </a:ln>
        </p:spPr>
        <p:txBody>
          <a:bodyPr anchorCtr="0" anchor="t" bIns="45700" lIns="91425" spcFirstLastPara="1" rIns="91425" wrap="square" tIns="45700">
            <a:noAutofit/>
          </a:bodyPr>
          <a:lstStyle>
            <a:lvl1pPr indent="-347154" lvl="0" marL="457200" algn="l">
              <a:spcBef>
                <a:spcPts val="373"/>
              </a:spcBef>
              <a:spcAft>
                <a:spcPts val="0"/>
              </a:spcAft>
              <a:buSzPts val="1867"/>
              <a:buFont typeface="Noto Sans Symbols"/>
              <a:buChar char="▪"/>
              <a:defRPr sz="1867">
                <a:latin typeface="Arial"/>
                <a:ea typeface="Arial"/>
                <a:cs typeface="Arial"/>
                <a:sym typeface="Aria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8" name="Google Shape;148;p30"/>
          <p:cNvSpPr txBox="1"/>
          <p:nvPr>
            <p:ph idx="5" type="body"/>
          </p:nvPr>
        </p:nvSpPr>
        <p:spPr>
          <a:xfrm>
            <a:off x="8075613" y="3765018"/>
            <a:ext cx="3745658" cy="2064249"/>
          </a:xfrm>
          <a:prstGeom prst="rect">
            <a:avLst/>
          </a:prstGeom>
          <a:solidFill>
            <a:schemeClr val="lt1"/>
          </a:solidFill>
          <a:ln>
            <a:noFill/>
          </a:ln>
        </p:spPr>
        <p:txBody>
          <a:bodyPr anchorCtr="0" anchor="t" bIns="45700" lIns="91425" spcFirstLastPara="1" rIns="91425" wrap="square" tIns="45700">
            <a:noAutofit/>
          </a:bodyPr>
          <a:lstStyle>
            <a:lvl1pPr indent="-330200" lvl="0" marL="457200" algn="l">
              <a:spcBef>
                <a:spcPts val="320"/>
              </a:spcBef>
              <a:spcAft>
                <a:spcPts val="0"/>
              </a:spcAft>
              <a:buSzPts val="1600"/>
              <a:buFont typeface="Noto Sans Symbols"/>
              <a:buChar char="▪"/>
              <a:defRPr sz="1600">
                <a:latin typeface="Arial"/>
                <a:ea typeface="Arial"/>
                <a:cs typeface="Arial"/>
                <a:sym typeface="Aria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9" name="Google Shape;149;p30"/>
          <p:cNvSpPr txBox="1"/>
          <p:nvPr>
            <p:ph idx="6" type="body"/>
          </p:nvPr>
        </p:nvSpPr>
        <p:spPr>
          <a:xfrm>
            <a:off x="371475" y="3765018"/>
            <a:ext cx="3744913" cy="2064249"/>
          </a:xfrm>
          <a:prstGeom prst="rect">
            <a:avLst/>
          </a:prstGeom>
          <a:solidFill>
            <a:schemeClr val="lt1"/>
          </a:solidFill>
          <a:ln>
            <a:noFill/>
          </a:ln>
        </p:spPr>
        <p:txBody>
          <a:bodyPr anchorCtr="0" anchor="t" bIns="45700" lIns="91425" spcFirstLastPara="1" rIns="91425" wrap="square" tIns="45700">
            <a:noAutofit/>
          </a:bodyPr>
          <a:lstStyle>
            <a:lvl1pPr indent="-330200" lvl="0" marL="457200" algn="l">
              <a:spcBef>
                <a:spcPts val="320"/>
              </a:spcBef>
              <a:spcAft>
                <a:spcPts val="0"/>
              </a:spcAft>
              <a:buSzPts val="1600"/>
              <a:buFont typeface="Noto Sans Symbols"/>
              <a:buChar char="▪"/>
              <a:defRPr sz="1600">
                <a:latin typeface="Arial"/>
                <a:ea typeface="Arial"/>
                <a:cs typeface="Arial"/>
                <a:sym typeface="Aria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 name="Google Shape;150;p30"/>
          <p:cNvSpPr/>
          <p:nvPr>
            <p:ph idx="7" type="dgm"/>
          </p:nvPr>
        </p:nvSpPr>
        <p:spPr>
          <a:xfrm rot="5400000">
            <a:off x="3564676" y="2417290"/>
            <a:ext cx="1536851" cy="295548"/>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51" name="Google Shape;151;p30"/>
          <p:cNvSpPr/>
          <p:nvPr>
            <p:ph idx="8" type="dgm"/>
          </p:nvPr>
        </p:nvSpPr>
        <p:spPr>
          <a:xfrm rot="5400000">
            <a:off x="3559437" y="4577827"/>
            <a:ext cx="1536851" cy="295548"/>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52" name="Google Shape;152;p30"/>
          <p:cNvSpPr/>
          <p:nvPr>
            <p:ph idx="9" type="dgm"/>
          </p:nvPr>
        </p:nvSpPr>
        <p:spPr>
          <a:xfrm rot="-5400000">
            <a:off x="7110436" y="2417290"/>
            <a:ext cx="1536851" cy="295548"/>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53" name="Google Shape;153;p30"/>
          <p:cNvSpPr/>
          <p:nvPr>
            <p:ph idx="13" type="dgm"/>
          </p:nvPr>
        </p:nvSpPr>
        <p:spPr>
          <a:xfrm rot="-5400000">
            <a:off x="7105197" y="4577827"/>
            <a:ext cx="1536851" cy="295548"/>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54" name="Google Shape;154;p30"/>
          <p:cNvSpPr/>
          <p:nvPr>
            <p:ph idx="14" type="body"/>
          </p:nvPr>
        </p:nvSpPr>
        <p:spPr>
          <a:xfrm>
            <a:off x="370729" y="3465513"/>
            <a:ext cx="3745659" cy="287337"/>
          </a:xfrm>
          <a:prstGeom prst="roundRect">
            <a:avLst>
              <a:gd fmla="val 24320" name="adj"/>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5" name="Google Shape;155;p30"/>
          <p:cNvSpPr/>
          <p:nvPr>
            <p:ph idx="15" type="body"/>
          </p:nvPr>
        </p:nvSpPr>
        <p:spPr>
          <a:xfrm>
            <a:off x="8075613" y="1341438"/>
            <a:ext cx="3744912" cy="287337"/>
          </a:xfrm>
          <a:prstGeom prst="roundRect">
            <a:avLst>
              <a:gd fmla="val 25149" name="adj"/>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 name="Google Shape;156;p30"/>
          <p:cNvSpPr/>
          <p:nvPr>
            <p:ph idx="16" type="body"/>
          </p:nvPr>
        </p:nvSpPr>
        <p:spPr>
          <a:xfrm>
            <a:off x="8075613" y="3465004"/>
            <a:ext cx="3745658" cy="287846"/>
          </a:xfrm>
          <a:prstGeom prst="roundRect">
            <a:avLst>
              <a:gd fmla="val 25137" name="adj"/>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7" name="Google Shape;157;p30"/>
          <p:cNvSpPr txBox="1"/>
          <p:nvPr>
            <p:ph idx="17" type="body"/>
          </p:nvPr>
        </p:nvSpPr>
        <p:spPr>
          <a:xfrm>
            <a:off x="4526200" y="5543055"/>
            <a:ext cx="3168651" cy="190500"/>
          </a:xfrm>
          <a:prstGeom prst="rect">
            <a:avLst/>
          </a:prstGeom>
          <a:noFill/>
          <a:ln>
            <a:noFill/>
          </a:ln>
        </p:spPr>
        <p:txBody>
          <a:bodyPr anchorCtr="0" anchor="ctr" bIns="45700" lIns="91425" spcFirstLastPara="1" rIns="91425" wrap="square" tIns="45700">
            <a:noAutofit/>
          </a:bodyPr>
          <a:lstStyle>
            <a:lvl1pPr indent="-228600" lvl="0" marL="457200" algn="r">
              <a:spcBef>
                <a:spcPts val="160"/>
              </a:spcBef>
              <a:spcAft>
                <a:spcPts val="0"/>
              </a:spcAft>
              <a:buSzPts val="800"/>
              <a:buNone/>
              <a:defRPr i="1" sz="800">
                <a:solidFill>
                  <a:srgbClr val="7F7F7F"/>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8" name="Google Shape;158;p30"/>
          <p:cNvSpPr txBox="1"/>
          <p:nvPr>
            <p:ph idx="18"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593">
          <p15:clr>
            <a:srgbClr val="FBAE40"/>
          </p15:clr>
        </p15:guide>
        <p15:guide id="2" pos="5087">
          <p15:clr>
            <a:srgbClr val="FBAE40"/>
          </p15:clr>
        </p15:guide>
        <p15:guide id="3" orient="horz" pos="845">
          <p15:clr>
            <a:srgbClr val="FBAE40"/>
          </p15:clr>
        </p15:guide>
        <p15:guide id="4" orient="horz" pos="1026">
          <p15:clr>
            <a:srgbClr val="FBAE40"/>
          </p15:clr>
        </p15:guide>
        <p15:guide id="5" orient="horz" pos="2183">
          <p15:clr>
            <a:srgbClr val="FBAE40"/>
          </p15:clr>
        </p15:guide>
        <p15:guide id="6" orient="horz" pos="2364">
          <p15:clr>
            <a:srgbClr val="FBAE40"/>
          </p15:clr>
        </p15:guide>
        <p15:guide id="7" pos="26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Gliederung 2 Farben">
  <p:cSld name="05_Gliederung 2 Farben">
    <p:spTree>
      <p:nvGrpSpPr>
        <p:cNvPr id="159" name="Shape 159"/>
        <p:cNvGrpSpPr/>
        <p:nvPr/>
      </p:nvGrpSpPr>
      <p:grpSpPr>
        <a:xfrm>
          <a:off x="0" y="0"/>
          <a:ext cx="0" cy="0"/>
          <a:chOff x="0" y="0"/>
          <a:chExt cx="0" cy="0"/>
        </a:xfrm>
      </p:grpSpPr>
      <p:sp>
        <p:nvSpPr>
          <p:cNvPr id="160" name="Google Shape;160;p31"/>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31"/>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162" name="Google Shape;162;p31"/>
          <p:cNvSpPr/>
          <p:nvPr>
            <p:ph idx="1" type="body"/>
          </p:nvPr>
        </p:nvSpPr>
        <p:spPr>
          <a:xfrm>
            <a:off x="371475" y="800100"/>
            <a:ext cx="11449049" cy="288926"/>
          </a:xfrm>
          <a:prstGeom prst="roundRect">
            <a:avLst>
              <a:gd fmla="val 21108" name="adj"/>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3" name="Google Shape;163;p31"/>
          <p:cNvSpPr/>
          <p:nvPr>
            <p:ph idx="2" type="body"/>
          </p:nvPr>
        </p:nvSpPr>
        <p:spPr>
          <a:xfrm>
            <a:off x="371475" y="1988475"/>
            <a:ext cx="5688013" cy="288000"/>
          </a:xfrm>
          <a:prstGeom prst="roundRect">
            <a:avLst>
              <a:gd fmla="val 24335" name="adj"/>
            </a:avLst>
          </a:prstGeom>
          <a:solidFill>
            <a:srgbClr val="B9D0F1"/>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4" name="Google Shape;164;p31"/>
          <p:cNvSpPr/>
          <p:nvPr>
            <p:ph idx="3" type="body"/>
          </p:nvPr>
        </p:nvSpPr>
        <p:spPr>
          <a:xfrm>
            <a:off x="6132515" y="1996363"/>
            <a:ext cx="5688010" cy="288000"/>
          </a:xfrm>
          <a:prstGeom prst="roundRect">
            <a:avLst>
              <a:gd fmla="val 24450" name="adj"/>
            </a:avLst>
          </a:prstGeom>
          <a:solidFill>
            <a:srgbClr val="02266E"/>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5" name="Google Shape;165;p31"/>
          <p:cNvSpPr/>
          <p:nvPr>
            <p:ph idx="4" type="body"/>
          </p:nvPr>
        </p:nvSpPr>
        <p:spPr>
          <a:xfrm>
            <a:off x="371475" y="3477684"/>
            <a:ext cx="1876874" cy="575735"/>
          </a:xfrm>
          <a:prstGeom prst="roundRect">
            <a:avLst>
              <a:gd fmla="val 12200" name="adj"/>
            </a:avLst>
          </a:prstGeom>
          <a:solidFill>
            <a:schemeClr val="lt1"/>
          </a:solidFill>
          <a:ln cap="flat" cmpd="sng" w="19050">
            <a:solidFill>
              <a:srgbClr val="B9D0F1"/>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6" name="Google Shape;166;p31"/>
          <p:cNvSpPr/>
          <p:nvPr>
            <p:ph idx="5" type="body"/>
          </p:nvPr>
        </p:nvSpPr>
        <p:spPr>
          <a:xfrm>
            <a:off x="9951404" y="3487643"/>
            <a:ext cx="1869121" cy="565775"/>
          </a:xfrm>
          <a:prstGeom prst="roundRect">
            <a:avLst>
              <a:gd fmla="val 13300"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l">
              <a:spcBef>
                <a:spcPts val="320"/>
              </a:spcBef>
              <a:spcAft>
                <a:spcPts val="0"/>
              </a:spcAft>
              <a:buSzPts val="1600"/>
              <a:buFont typeface="Arial"/>
              <a:buNone/>
              <a:defRPr b="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7" name="Google Shape;167;p31"/>
          <p:cNvSpPr/>
          <p:nvPr>
            <p:ph idx="6" type="body"/>
          </p:nvPr>
        </p:nvSpPr>
        <p:spPr>
          <a:xfrm>
            <a:off x="6132513" y="4149411"/>
            <a:ext cx="1867426" cy="575735"/>
          </a:xfrm>
          <a:prstGeom prst="roundRect">
            <a:avLst>
              <a:gd fmla="val 14185"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rmAutofit/>
          </a:bodyPr>
          <a:lstStyle>
            <a:lvl1pPr indent="-228600" lvl="0" marL="457200" algn="ctr">
              <a:spcBef>
                <a:spcPts val="320"/>
              </a:spcBef>
              <a:spcAft>
                <a:spcPts val="0"/>
              </a:spcAft>
              <a:buSzPts val="1600"/>
              <a:buNone/>
              <a:defRPr b="0"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8" name="Google Shape;168;p31"/>
          <p:cNvSpPr/>
          <p:nvPr>
            <p:ph idx="7" type="body"/>
          </p:nvPr>
        </p:nvSpPr>
        <p:spPr>
          <a:xfrm>
            <a:off x="6132513" y="4799269"/>
            <a:ext cx="1867426" cy="575735"/>
          </a:xfrm>
          <a:prstGeom prst="roundRect">
            <a:avLst>
              <a:gd fmla="val 14114"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rmAutofit/>
          </a:bodyPr>
          <a:lstStyle>
            <a:lvl1pPr indent="-228600" lvl="0" marL="457200" algn="ctr">
              <a:spcBef>
                <a:spcPts val="320"/>
              </a:spcBef>
              <a:spcAft>
                <a:spcPts val="0"/>
              </a:spcAft>
              <a:buSzPts val="1600"/>
              <a:buNone/>
              <a:defRPr b="0"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69" name="Google Shape;169;p31"/>
          <p:cNvCxnSpPr>
            <a:stCxn id="170" idx="2"/>
            <a:endCxn id="167" idx="0"/>
          </p:cNvCxnSpPr>
          <p:nvPr/>
        </p:nvCxnSpPr>
        <p:spPr>
          <a:xfrm flipH="1">
            <a:off x="7066170" y="4054910"/>
            <a:ext cx="900" cy="94500"/>
          </a:xfrm>
          <a:prstGeom prst="straightConnector1">
            <a:avLst/>
          </a:prstGeom>
          <a:noFill/>
          <a:ln cap="flat" cmpd="sng" w="9525">
            <a:solidFill>
              <a:srgbClr val="7F7F7F"/>
            </a:solidFill>
            <a:prstDash val="solid"/>
            <a:round/>
            <a:headEnd len="sm" w="sm" type="none"/>
            <a:tailEnd len="sm" w="sm" type="none"/>
          </a:ln>
        </p:spPr>
      </p:cxnSp>
      <p:cxnSp>
        <p:nvCxnSpPr>
          <p:cNvPr id="171" name="Google Shape;171;p31"/>
          <p:cNvCxnSpPr>
            <a:stCxn id="168" idx="0"/>
            <a:endCxn id="167" idx="2"/>
          </p:cNvCxnSpPr>
          <p:nvPr/>
        </p:nvCxnSpPr>
        <p:spPr>
          <a:xfrm rot="10800000">
            <a:off x="7066226" y="4725169"/>
            <a:ext cx="0" cy="74100"/>
          </a:xfrm>
          <a:prstGeom prst="straightConnector1">
            <a:avLst/>
          </a:prstGeom>
          <a:noFill/>
          <a:ln cap="flat" cmpd="sng" w="9525">
            <a:solidFill>
              <a:srgbClr val="7F7F7F"/>
            </a:solidFill>
            <a:prstDash val="solid"/>
            <a:round/>
            <a:headEnd len="sm" w="sm" type="none"/>
            <a:tailEnd len="sm" w="sm" type="none"/>
          </a:ln>
        </p:spPr>
      </p:cxnSp>
      <p:cxnSp>
        <p:nvCxnSpPr>
          <p:cNvPr id="172" name="Google Shape;172;p31"/>
          <p:cNvCxnSpPr>
            <a:stCxn id="168" idx="2"/>
            <a:endCxn id="173" idx="0"/>
          </p:cNvCxnSpPr>
          <p:nvPr/>
        </p:nvCxnSpPr>
        <p:spPr>
          <a:xfrm>
            <a:off x="7066226" y="5375004"/>
            <a:ext cx="0" cy="75900"/>
          </a:xfrm>
          <a:prstGeom prst="straightConnector1">
            <a:avLst/>
          </a:prstGeom>
          <a:noFill/>
          <a:ln cap="flat" cmpd="sng" w="9525">
            <a:solidFill>
              <a:srgbClr val="7F7F7F"/>
            </a:solidFill>
            <a:prstDash val="solid"/>
            <a:round/>
            <a:headEnd len="sm" w="sm" type="none"/>
            <a:tailEnd len="sm" w="sm" type="none"/>
          </a:ln>
        </p:spPr>
      </p:cxnSp>
      <p:cxnSp>
        <p:nvCxnSpPr>
          <p:cNvPr id="174" name="Google Shape;174;p31"/>
          <p:cNvCxnSpPr/>
          <p:nvPr/>
        </p:nvCxnSpPr>
        <p:spPr>
          <a:xfrm rot="10800000">
            <a:off x="8976786" y="4053419"/>
            <a:ext cx="2540" cy="95663"/>
          </a:xfrm>
          <a:prstGeom prst="straightConnector1">
            <a:avLst/>
          </a:prstGeom>
          <a:noFill/>
          <a:ln cap="flat" cmpd="sng" w="9525">
            <a:solidFill>
              <a:srgbClr val="7F7F7F"/>
            </a:solidFill>
            <a:prstDash val="solid"/>
            <a:round/>
            <a:headEnd len="sm" w="sm" type="none"/>
            <a:tailEnd len="sm" w="sm" type="none"/>
          </a:ln>
        </p:spPr>
      </p:cxnSp>
      <p:cxnSp>
        <p:nvCxnSpPr>
          <p:cNvPr id="175" name="Google Shape;175;p31"/>
          <p:cNvCxnSpPr>
            <a:stCxn id="176" idx="0"/>
            <a:endCxn id="166" idx="2"/>
          </p:cNvCxnSpPr>
          <p:nvPr/>
        </p:nvCxnSpPr>
        <p:spPr>
          <a:xfrm rot="10800000">
            <a:off x="10885963" y="4053382"/>
            <a:ext cx="0" cy="95700"/>
          </a:xfrm>
          <a:prstGeom prst="straightConnector1">
            <a:avLst/>
          </a:prstGeom>
          <a:noFill/>
          <a:ln cap="flat" cmpd="sng" w="9525">
            <a:solidFill>
              <a:srgbClr val="7F7F7F"/>
            </a:solidFill>
            <a:prstDash val="solid"/>
            <a:round/>
            <a:headEnd len="sm" w="sm" type="none"/>
            <a:tailEnd len="sm" w="sm" type="none"/>
          </a:ln>
        </p:spPr>
      </p:cxnSp>
      <p:cxnSp>
        <p:nvCxnSpPr>
          <p:cNvPr id="177" name="Google Shape;177;p31"/>
          <p:cNvCxnSpPr>
            <a:stCxn id="176" idx="2"/>
            <a:endCxn id="178" idx="0"/>
          </p:cNvCxnSpPr>
          <p:nvPr/>
        </p:nvCxnSpPr>
        <p:spPr>
          <a:xfrm>
            <a:off x="10885963" y="4725147"/>
            <a:ext cx="1200" cy="80100"/>
          </a:xfrm>
          <a:prstGeom prst="straightConnector1">
            <a:avLst/>
          </a:prstGeom>
          <a:noFill/>
          <a:ln cap="flat" cmpd="sng" w="9525">
            <a:solidFill>
              <a:srgbClr val="7F7F7F"/>
            </a:solidFill>
            <a:prstDash val="solid"/>
            <a:round/>
            <a:headEnd len="sm" w="sm" type="none"/>
            <a:tailEnd len="sm" w="sm" type="none"/>
          </a:ln>
        </p:spPr>
      </p:cxnSp>
      <p:sp>
        <p:nvSpPr>
          <p:cNvPr id="179" name="Google Shape;179;p31"/>
          <p:cNvSpPr/>
          <p:nvPr>
            <p:ph idx="8" type="body"/>
          </p:nvPr>
        </p:nvSpPr>
        <p:spPr>
          <a:xfrm>
            <a:off x="2317083" y="3477684"/>
            <a:ext cx="1795589" cy="567268"/>
          </a:xfrm>
          <a:prstGeom prst="roundRect">
            <a:avLst>
              <a:gd fmla="val 16667" name="adj"/>
            </a:avLst>
          </a:prstGeom>
          <a:solidFill>
            <a:schemeClr val="lt1"/>
          </a:solidFill>
          <a:ln cap="flat" cmpd="sng" w="19050">
            <a:solidFill>
              <a:srgbClr val="B9D0F1"/>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0" name="Google Shape;180;p31"/>
          <p:cNvSpPr/>
          <p:nvPr>
            <p:ph idx="9" type="body"/>
          </p:nvPr>
        </p:nvSpPr>
        <p:spPr>
          <a:xfrm>
            <a:off x="4182615" y="3487642"/>
            <a:ext cx="1876874" cy="567268"/>
          </a:xfrm>
          <a:prstGeom prst="roundRect">
            <a:avLst>
              <a:gd fmla="val 14149" name="adj"/>
            </a:avLst>
          </a:prstGeom>
          <a:solidFill>
            <a:schemeClr val="lt1"/>
          </a:solidFill>
          <a:ln cap="flat" cmpd="sng" w="19050">
            <a:solidFill>
              <a:srgbClr val="B9D0F1"/>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0" name="Google Shape;170;p31"/>
          <p:cNvSpPr/>
          <p:nvPr>
            <p:ph idx="13" type="body"/>
          </p:nvPr>
        </p:nvSpPr>
        <p:spPr>
          <a:xfrm>
            <a:off x="6129432" y="3479178"/>
            <a:ext cx="1875276" cy="575732"/>
          </a:xfrm>
          <a:prstGeom prst="roundRect">
            <a:avLst>
              <a:gd fmla="val 12775"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1" name="Google Shape;181;p31"/>
          <p:cNvSpPr/>
          <p:nvPr>
            <p:ph idx="14" type="body"/>
          </p:nvPr>
        </p:nvSpPr>
        <p:spPr>
          <a:xfrm>
            <a:off x="8078152" y="3476194"/>
            <a:ext cx="1803464" cy="575733"/>
          </a:xfrm>
          <a:prstGeom prst="roundRect">
            <a:avLst>
              <a:gd fmla="val 10050"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3" name="Google Shape;173;p31"/>
          <p:cNvSpPr/>
          <p:nvPr>
            <p:ph idx="15" type="body"/>
          </p:nvPr>
        </p:nvSpPr>
        <p:spPr>
          <a:xfrm>
            <a:off x="6132515" y="5450901"/>
            <a:ext cx="1867424" cy="575735"/>
          </a:xfrm>
          <a:prstGeom prst="roundRect">
            <a:avLst>
              <a:gd fmla="val 16667"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2" name="Google Shape;182;p31"/>
          <p:cNvSpPr/>
          <p:nvPr>
            <p:ph idx="16" type="body"/>
          </p:nvPr>
        </p:nvSpPr>
        <p:spPr>
          <a:xfrm>
            <a:off x="8078152" y="4150574"/>
            <a:ext cx="1797686" cy="575735"/>
          </a:xfrm>
          <a:prstGeom prst="roundRect">
            <a:avLst>
              <a:gd fmla="val 11704"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6" name="Google Shape;176;p31"/>
          <p:cNvSpPr/>
          <p:nvPr>
            <p:ph idx="17" type="body"/>
          </p:nvPr>
        </p:nvSpPr>
        <p:spPr>
          <a:xfrm>
            <a:off x="9948862" y="4149082"/>
            <a:ext cx="1874203" cy="576065"/>
          </a:xfrm>
          <a:prstGeom prst="roundRect">
            <a:avLst>
              <a:gd fmla="val 11707"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8" name="Google Shape;178;p31"/>
          <p:cNvSpPr/>
          <p:nvPr>
            <p:ph idx="18" type="body"/>
          </p:nvPr>
        </p:nvSpPr>
        <p:spPr>
          <a:xfrm>
            <a:off x="9951404" y="4805391"/>
            <a:ext cx="1871662" cy="575735"/>
          </a:xfrm>
          <a:prstGeom prst="roundRect">
            <a:avLst>
              <a:gd fmla="val 12532"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3" name="Google Shape;183;p31"/>
          <p:cNvSpPr txBox="1"/>
          <p:nvPr>
            <p:ph idx="19"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4" name="Google Shape;184;p31"/>
          <p:cNvSpPr/>
          <p:nvPr>
            <p:ph idx="20" type="dgm"/>
          </p:nvPr>
        </p:nvSpPr>
        <p:spPr>
          <a:xfrm rot="10800000">
            <a:off x="4845839" y="1255941"/>
            <a:ext cx="2496280" cy="480053"/>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85" name="Google Shape;185;p31"/>
          <p:cNvSpPr/>
          <p:nvPr>
            <p:ph idx="21" type="dgm"/>
          </p:nvPr>
        </p:nvSpPr>
        <p:spPr>
          <a:xfrm rot="10800000">
            <a:off x="1966737" y="2587658"/>
            <a:ext cx="2496280" cy="480053"/>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86" name="Google Shape;186;p31"/>
          <p:cNvSpPr/>
          <p:nvPr>
            <p:ph idx="22" type="dgm"/>
          </p:nvPr>
        </p:nvSpPr>
        <p:spPr>
          <a:xfrm rot="10800000">
            <a:off x="7727585" y="2592183"/>
            <a:ext cx="2496280" cy="480053"/>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613">
          <p15:clr>
            <a:srgbClr val="FBAE40"/>
          </p15:clr>
        </p15:guide>
        <p15:guide id="2" pos="1459">
          <p15:clr>
            <a:srgbClr val="FBAE40"/>
          </p15:clr>
        </p15:guide>
        <p15:guide id="3" pos="1413">
          <p15:clr>
            <a:srgbClr val="FBAE40"/>
          </p15:clr>
        </p15:guide>
        <p15:guide id="4" orient="horz" pos="2553">
          <p15:clr>
            <a:srgbClr val="FBAE40"/>
          </p15:clr>
        </p15:guide>
        <p15:guide id="5" orient="horz" pos="504">
          <p15:clr>
            <a:srgbClr val="FBAE40"/>
          </p15:clr>
        </p15:guide>
        <p15:guide id="6" orient="horz" pos="1434">
          <p15:clr>
            <a:srgbClr val="FBAE40"/>
          </p15:clr>
        </p15:guide>
        <p15:guide id="7" orient="horz" pos="686">
          <p15:clr>
            <a:srgbClr val="FBAE40"/>
          </p15:clr>
        </p15:guide>
        <p15:guide id="8" pos="2638">
          <p15:clr>
            <a:srgbClr val="FBAE40"/>
          </p15:clr>
        </p15:guide>
        <p15:guide id="9" pos="3817">
          <p15:clr>
            <a:srgbClr val="FBAE40"/>
          </p15:clr>
        </p15:guide>
        <p15:guide id="10" pos="3863">
          <p15:clr>
            <a:srgbClr val="FBAE40"/>
          </p15:clr>
        </p15:guide>
        <p15:guide id="11" pos="5042">
          <p15:clr>
            <a:srgbClr val="FBAE40"/>
          </p15:clr>
        </p15:guide>
        <p15:guide id="12" pos="6267">
          <p15:clr>
            <a:srgbClr val="FBAE40"/>
          </p15:clr>
        </p15:guide>
        <p15:guide id="13" pos="6221">
          <p15:clr>
            <a:srgbClr val="FBAE40"/>
          </p15:clr>
        </p15:guide>
        <p15:guide id="14" orient="horz">
          <p15:clr>
            <a:srgbClr val="FBAE40"/>
          </p15:clr>
        </p15:guide>
        <p15:guide id="15" pos="2593">
          <p15:clr>
            <a:srgbClr val="FBAE40"/>
          </p15:clr>
        </p15:guide>
        <p15:guide id="16" pos="5654">
          <p15:clr>
            <a:srgbClr val="FBAE40"/>
          </p15:clr>
        </p15:guide>
        <p15:guide id="17" pos="508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Schlussfolgerung">
  <p:cSld name="11_Schlussfolgerung">
    <p:spTree>
      <p:nvGrpSpPr>
        <p:cNvPr id="187" name="Shape 187"/>
        <p:cNvGrpSpPr/>
        <p:nvPr/>
      </p:nvGrpSpPr>
      <p:grpSpPr>
        <a:xfrm>
          <a:off x="0" y="0"/>
          <a:ext cx="0" cy="0"/>
          <a:chOff x="0" y="0"/>
          <a:chExt cx="0" cy="0"/>
        </a:xfrm>
      </p:grpSpPr>
      <p:sp>
        <p:nvSpPr>
          <p:cNvPr id="188" name="Google Shape;188;p32"/>
          <p:cNvSpPr/>
          <p:nvPr>
            <p:ph idx="1" type="body"/>
          </p:nvPr>
        </p:nvSpPr>
        <p:spPr>
          <a:xfrm>
            <a:off x="371475" y="2132856"/>
            <a:ext cx="11449050" cy="1247461"/>
          </a:xfrm>
          <a:prstGeom prst="roundRect">
            <a:avLst>
              <a:gd fmla="val 5864" name="adj"/>
            </a:avLst>
          </a:prstGeom>
          <a:noFill/>
          <a:ln cap="flat" cmpd="sng" w="19050">
            <a:solidFill>
              <a:srgbClr val="808080"/>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lnSpc>
                <a:spcPct val="100000"/>
              </a:lnSpc>
              <a:spcBef>
                <a:spcPts val="320"/>
              </a:spcBef>
              <a:spcAft>
                <a:spcPts val="0"/>
              </a:spcAft>
              <a:buSzPts val="1600"/>
              <a:buNone/>
              <a:defRPr b="1" sz="1600">
                <a:solidFill>
                  <a:schemeClr val="dk1"/>
                </a:solidFill>
              </a:defRPr>
            </a:lvl1pPr>
            <a:lvl2pPr indent="-228600" lvl="1" marL="914400" algn="l">
              <a:spcBef>
                <a:spcPts val="533"/>
              </a:spcBef>
              <a:spcAft>
                <a:spcPts val="0"/>
              </a:spcAft>
              <a:buSzPts val="2667"/>
              <a:buNone/>
              <a:defRPr b="1" sz="2667"/>
            </a:lvl2pPr>
            <a:lvl3pPr indent="-228600" lvl="2" marL="1371600" algn="l">
              <a:spcBef>
                <a:spcPts val="480"/>
              </a:spcBef>
              <a:spcAft>
                <a:spcPts val="0"/>
              </a:spcAft>
              <a:buSzPts val="2400"/>
              <a:buNone/>
              <a:defRPr b="1" sz="2400"/>
            </a:lvl3pPr>
            <a:lvl4pPr indent="-228600" lvl="3" marL="1828800" algn="l">
              <a:spcBef>
                <a:spcPts val="427"/>
              </a:spcBef>
              <a:spcAft>
                <a:spcPts val="0"/>
              </a:spcAft>
              <a:buClr>
                <a:schemeClr val="dk1"/>
              </a:buClr>
              <a:buSzPts val="2133"/>
              <a:buNone/>
              <a:defRPr b="1" sz="2133"/>
            </a:lvl4pPr>
            <a:lvl5pPr indent="-228600" lvl="4" marL="2286000" algn="l">
              <a:spcBef>
                <a:spcPts val="427"/>
              </a:spcBef>
              <a:spcAft>
                <a:spcPts val="0"/>
              </a:spcAft>
              <a:buClr>
                <a:schemeClr val="dk1"/>
              </a:buClr>
              <a:buSzPts val="2133"/>
              <a:buNone/>
              <a:defRPr b="1" sz="2133"/>
            </a:lvl5pPr>
            <a:lvl6pPr indent="-228600" lvl="5" marL="2743200" algn="l">
              <a:spcBef>
                <a:spcPts val="427"/>
              </a:spcBef>
              <a:spcAft>
                <a:spcPts val="0"/>
              </a:spcAft>
              <a:buClr>
                <a:schemeClr val="dk1"/>
              </a:buClr>
              <a:buSzPts val="2133"/>
              <a:buNone/>
              <a:defRPr b="1" sz="2133"/>
            </a:lvl6pPr>
            <a:lvl7pPr indent="-228600" lvl="6" marL="3200400" algn="l">
              <a:spcBef>
                <a:spcPts val="427"/>
              </a:spcBef>
              <a:spcAft>
                <a:spcPts val="0"/>
              </a:spcAft>
              <a:buClr>
                <a:schemeClr val="dk1"/>
              </a:buClr>
              <a:buSzPts val="2133"/>
              <a:buNone/>
              <a:defRPr b="1" sz="2133"/>
            </a:lvl7pPr>
            <a:lvl8pPr indent="-228600" lvl="7" marL="3657600" algn="l">
              <a:spcBef>
                <a:spcPts val="427"/>
              </a:spcBef>
              <a:spcAft>
                <a:spcPts val="0"/>
              </a:spcAft>
              <a:buClr>
                <a:schemeClr val="dk1"/>
              </a:buClr>
              <a:buSzPts val="2133"/>
              <a:buNone/>
              <a:defRPr b="1" sz="2133"/>
            </a:lvl8pPr>
            <a:lvl9pPr indent="-228600" lvl="8" marL="4114800" algn="l">
              <a:spcBef>
                <a:spcPts val="427"/>
              </a:spcBef>
              <a:spcAft>
                <a:spcPts val="0"/>
              </a:spcAft>
              <a:buClr>
                <a:schemeClr val="dk1"/>
              </a:buClr>
              <a:buSzPts val="2133"/>
              <a:buNone/>
              <a:defRPr b="1" sz="2133"/>
            </a:lvl9pPr>
          </a:lstStyle>
          <a:p/>
        </p:txBody>
      </p:sp>
      <p:sp>
        <p:nvSpPr>
          <p:cNvPr id="189" name="Google Shape;189;p32"/>
          <p:cNvSpPr/>
          <p:nvPr>
            <p:ph idx="2" type="body"/>
          </p:nvPr>
        </p:nvSpPr>
        <p:spPr>
          <a:xfrm>
            <a:off x="371475" y="3968749"/>
            <a:ext cx="11449050" cy="948417"/>
          </a:xfrm>
          <a:prstGeom prst="roundRect">
            <a:avLst>
              <a:gd fmla="val 7301" name="adj"/>
            </a:avLst>
          </a:prstGeom>
          <a:noFill/>
          <a:ln cap="flat" cmpd="sng" w="19050">
            <a:solidFill>
              <a:srgbClr val="808080"/>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lnSpc>
                <a:spcPct val="100000"/>
              </a:lnSpc>
              <a:spcBef>
                <a:spcPts val="320"/>
              </a:spcBef>
              <a:spcAft>
                <a:spcPts val="0"/>
              </a:spcAft>
              <a:buSzPts val="1600"/>
              <a:buNone/>
              <a:defRPr b="1" sz="1600">
                <a:solidFill>
                  <a:schemeClr val="dk1"/>
                </a:solidFill>
              </a:defRPr>
            </a:lvl1pPr>
            <a:lvl2pPr indent="-228600" lvl="1" marL="914400" algn="l">
              <a:spcBef>
                <a:spcPts val="533"/>
              </a:spcBef>
              <a:spcAft>
                <a:spcPts val="0"/>
              </a:spcAft>
              <a:buSzPts val="2667"/>
              <a:buNone/>
              <a:defRPr b="1" sz="2667"/>
            </a:lvl2pPr>
            <a:lvl3pPr indent="-228600" lvl="2" marL="1371600" algn="l">
              <a:spcBef>
                <a:spcPts val="480"/>
              </a:spcBef>
              <a:spcAft>
                <a:spcPts val="0"/>
              </a:spcAft>
              <a:buSzPts val="2400"/>
              <a:buNone/>
              <a:defRPr b="1" sz="2400"/>
            </a:lvl3pPr>
            <a:lvl4pPr indent="-228600" lvl="3" marL="1828800" algn="l">
              <a:spcBef>
                <a:spcPts val="427"/>
              </a:spcBef>
              <a:spcAft>
                <a:spcPts val="0"/>
              </a:spcAft>
              <a:buClr>
                <a:schemeClr val="dk1"/>
              </a:buClr>
              <a:buSzPts val="2133"/>
              <a:buNone/>
              <a:defRPr b="1" sz="2133"/>
            </a:lvl4pPr>
            <a:lvl5pPr indent="-228600" lvl="4" marL="2286000" algn="l">
              <a:spcBef>
                <a:spcPts val="427"/>
              </a:spcBef>
              <a:spcAft>
                <a:spcPts val="0"/>
              </a:spcAft>
              <a:buClr>
                <a:schemeClr val="dk1"/>
              </a:buClr>
              <a:buSzPts val="2133"/>
              <a:buNone/>
              <a:defRPr b="1" sz="2133"/>
            </a:lvl5pPr>
            <a:lvl6pPr indent="-228600" lvl="5" marL="2743200" algn="l">
              <a:spcBef>
                <a:spcPts val="427"/>
              </a:spcBef>
              <a:spcAft>
                <a:spcPts val="0"/>
              </a:spcAft>
              <a:buClr>
                <a:schemeClr val="dk1"/>
              </a:buClr>
              <a:buSzPts val="2133"/>
              <a:buNone/>
              <a:defRPr b="1" sz="2133"/>
            </a:lvl6pPr>
            <a:lvl7pPr indent="-228600" lvl="6" marL="3200400" algn="l">
              <a:spcBef>
                <a:spcPts val="427"/>
              </a:spcBef>
              <a:spcAft>
                <a:spcPts val="0"/>
              </a:spcAft>
              <a:buClr>
                <a:schemeClr val="dk1"/>
              </a:buClr>
              <a:buSzPts val="2133"/>
              <a:buNone/>
              <a:defRPr b="1" sz="2133"/>
            </a:lvl7pPr>
            <a:lvl8pPr indent="-228600" lvl="7" marL="3657600" algn="l">
              <a:spcBef>
                <a:spcPts val="427"/>
              </a:spcBef>
              <a:spcAft>
                <a:spcPts val="0"/>
              </a:spcAft>
              <a:buClr>
                <a:schemeClr val="dk1"/>
              </a:buClr>
              <a:buSzPts val="2133"/>
              <a:buNone/>
              <a:defRPr b="1" sz="2133"/>
            </a:lvl8pPr>
            <a:lvl9pPr indent="-228600" lvl="8" marL="4114800" algn="l">
              <a:spcBef>
                <a:spcPts val="427"/>
              </a:spcBef>
              <a:spcAft>
                <a:spcPts val="0"/>
              </a:spcAft>
              <a:buClr>
                <a:schemeClr val="dk1"/>
              </a:buClr>
              <a:buSzPts val="2133"/>
              <a:buNone/>
              <a:defRPr b="1" sz="2133"/>
            </a:lvl9pPr>
          </a:lstStyle>
          <a:p/>
        </p:txBody>
      </p:sp>
      <p:sp>
        <p:nvSpPr>
          <p:cNvPr id="190" name="Google Shape;190;p32"/>
          <p:cNvSpPr/>
          <p:nvPr>
            <p:ph idx="3" type="body"/>
          </p:nvPr>
        </p:nvSpPr>
        <p:spPr>
          <a:xfrm>
            <a:off x="371475" y="5516563"/>
            <a:ext cx="11449050" cy="648741"/>
          </a:xfrm>
          <a:prstGeom prst="roundRect">
            <a:avLst>
              <a:gd fmla="val 11164" name="adj"/>
            </a:avLst>
          </a:prstGeom>
          <a:noFill/>
          <a:ln cap="flat" cmpd="sng" w="19050">
            <a:solidFill>
              <a:srgbClr val="808080"/>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lnSpc>
                <a:spcPct val="100000"/>
              </a:lnSpc>
              <a:spcBef>
                <a:spcPts val="320"/>
              </a:spcBef>
              <a:spcAft>
                <a:spcPts val="0"/>
              </a:spcAft>
              <a:buSzPts val="1600"/>
              <a:buNone/>
              <a:defRPr b="1" sz="1600">
                <a:solidFill>
                  <a:schemeClr val="dk1"/>
                </a:solidFill>
              </a:defRPr>
            </a:lvl1pPr>
            <a:lvl2pPr indent="-228600" lvl="1" marL="914400" algn="l">
              <a:spcBef>
                <a:spcPts val="533"/>
              </a:spcBef>
              <a:spcAft>
                <a:spcPts val="0"/>
              </a:spcAft>
              <a:buSzPts val="2667"/>
              <a:buNone/>
              <a:defRPr b="1" sz="2667"/>
            </a:lvl2pPr>
            <a:lvl3pPr indent="-228600" lvl="2" marL="1371600" algn="l">
              <a:spcBef>
                <a:spcPts val="480"/>
              </a:spcBef>
              <a:spcAft>
                <a:spcPts val="0"/>
              </a:spcAft>
              <a:buSzPts val="2400"/>
              <a:buNone/>
              <a:defRPr b="1" sz="2400"/>
            </a:lvl3pPr>
            <a:lvl4pPr indent="-228600" lvl="3" marL="1828800" algn="l">
              <a:spcBef>
                <a:spcPts val="427"/>
              </a:spcBef>
              <a:spcAft>
                <a:spcPts val="0"/>
              </a:spcAft>
              <a:buClr>
                <a:schemeClr val="dk1"/>
              </a:buClr>
              <a:buSzPts val="2133"/>
              <a:buNone/>
              <a:defRPr b="1" sz="2133"/>
            </a:lvl4pPr>
            <a:lvl5pPr indent="-228600" lvl="4" marL="2286000" algn="l">
              <a:spcBef>
                <a:spcPts val="427"/>
              </a:spcBef>
              <a:spcAft>
                <a:spcPts val="0"/>
              </a:spcAft>
              <a:buClr>
                <a:schemeClr val="dk1"/>
              </a:buClr>
              <a:buSzPts val="2133"/>
              <a:buNone/>
              <a:defRPr b="1" sz="2133"/>
            </a:lvl5pPr>
            <a:lvl6pPr indent="-228600" lvl="5" marL="2743200" algn="l">
              <a:spcBef>
                <a:spcPts val="427"/>
              </a:spcBef>
              <a:spcAft>
                <a:spcPts val="0"/>
              </a:spcAft>
              <a:buClr>
                <a:schemeClr val="dk1"/>
              </a:buClr>
              <a:buSzPts val="2133"/>
              <a:buNone/>
              <a:defRPr b="1" sz="2133"/>
            </a:lvl6pPr>
            <a:lvl7pPr indent="-228600" lvl="6" marL="3200400" algn="l">
              <a:spcBef>
                <a:spcPts val="427"/>
              </a:spcBef>
              <a:spcAft>
                <a:spcPts val="0"/>
              </a:spcAft>
              <a:buClr>
                <a:schemeClr val="dk1"/>
              </a:buClr>
              <a:buSzPts val="2133"/>
              <a:buNone/>
              <a:defRPr b="1" sz="2133"/>
            </a:lvl7pPr>
            <a:lvl8pPr indent="-228600" lvl="7" marL="3657600" algn="l">
              <a:spcBef>
                <a:spcPts val="427"/>
              </a:spcBef>
              <a:spcAft>
                <a:spcPts val="0"/>
              </a:spcAft>
              <a:buClr>
                <a:schemeClr val="dk1"/>
              </a:buClr>
              <a:buSzPts val="2133"/>
              <a:buNone/>
              <a:defRPr b="1" sz="2133"/>
            </a:lvl8pPr>
            <a:lvl9pPr indent="-228600" lvl="8" marL="4114800" algn="l">
              <a:spcBef>
                <a:spcPts val="427"/>
              </a:spcBef>
              <a:spcAft>
                <a:spcPts val="0"/>
              </a:spcAft>
              <a:buClr>
                <a:schemeClr val="dk1"/>
              </a:buClr>
              <a:buSzPts val="2133"/>
              <a:buNone/>
              <a:defRPr b="1" sz="2133"/>
            </a:lvl9pPr>
          </a:lstStyle>
          <a:p/>
        </p:txBody>
      </p:sp>
      <p:sp>
        <p:nvSpPr>
          <p:cNvPr id="191" name="Google Shape;191;p32"/>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192" name="Google Shape;192;p32"/>
          <p:cNvSpPr/>
          <p:nvPr>
            <p:ph idx="4" type="dgm"/>
          </p:nvPr>
        </p:nvSpPr>
        <p:spPr>
          <a:xfrm rot="10800000">
            <a:off x="4847861" y="1604796"/>
            <a:ext cx="2496280" cy="480053"/>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93" name="Google Shape;193;p32"/>
          <p:cNvSpPr/>
          <p:nvPr>
            <p:ph idx="5" type="dgm"/>
          </p:nvPr>
        </p:nvSpPr>
        <p:spPr>
          <a:xfrm rot="10800000">
            <a:off x="4847861" y="3429000"/>
            <a:ext cx="2496280" cy="480053"/>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94" name="Google Shape;194;p32"/>
          <p:cNvSpPr/>
          <p:nvPr>
            <p:ph idx="6" type="dgm"/>
          </p:nvPr>
        </p:nvSpPr>
        <p:spPr>
          <a:xfrm rot="10800000">
            <a:off x="4847863" y="4965171"/>
            <a:ext cx="2496280" cy="480053"/>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95" name="Google Shape;195;p32"/>
          <p:cNvSpPr/>
          <p:nvPr>
            <p:ph idx="7" type="body"/>
          </p:nvPr>
        </p:nvSpPr>
        <p:spPr>
          <a:xfrm>
            <a:off x="371475" y="980729"/>
            <a:ext cx="11449050" cy="576065"/>
          </a:xfrm>
          <a:prstGeom prst="roundRect">
            <a:avLst>
              <a:gd fmla="val 12130" name="adj"/>
            </a:avLst>
          </a:prstGeom>
          <a:noFill/>
          <a:ln cap="flat" cmpd="sng" w="19050">
            <a:solidFill>
              <a:srgbClr val="808080"/>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lnSpc>
                <a:spcPct val="100000"/>
              </a:lnSpc>
              <a:spcBef>
                <a:spcPts val="320"/>
              </a:spcBef>
              <a:spcAft>
                <a:spcPts val="0"/>
              </a:spcAft>
              <a:buSzPts val="1600"/>
              <a:buNone/>
              <a:defRPr b="1" sz="1600">
                <a:solidFill>
                  <a:schemeClr val="dk1"/>
                </a:solidFill>
              </a:defRPr>
            </a:lvl1pPr>
            <a:lvl2pPr indent="-228600" lvl="1" marL="914400" algn="l">
              <a:spcBef>
                <a:spcPts val="533"/>
              </a:spcBef>
              <a:spcAft>
                <a:spcPts val="0"/>
              </a:spcAft>
              <a:buSzPts val="2667"/>
              <a:buNone/>
              <a:defRPr b="1" sz="2667"/>
            </a:lvl2pPr>
            <a:lvl3pPr indent="-228600" lvl="2" marL="1371600" algn="l">
              <a:spcBef>
                <a:spcPts val="480"/>
              </a:spcBef>
              <a:spcAft>
                <a:spcPts val="0"/>
              </a:spcAft>
              <a:buSzPts val="2400"/>
              <a:buNone/>
              <a:defRPr b="1" sz="2400"/>
            </a:lvl3pPr>
            <a:lvl4pPr indent="-228600" lvl="3" marL="1828800" algn="l">
              <a:spcBef>
                <a:spcPts val="427"/>
              </a:spcBef>
              <a:spcAft>
                <a:spcPts val="0"/>
              </a:spcAft>
              <a:buClr>
                <a:schemeClr val="dk1"/>
              </a:buClr>
              <a:buSzPts val="2133"/>
              <a:buNone/>
              <a:defRPr b="1" sz="2133"/>
            </a:lvl4pPr>
            <a:lvl5pPr indent="-228600" lvl="4" marL="2286000" algn="l">
              <a:spcBef>
                <a:spcPts val="427"/>
              </a:spcBef>
              <a:spcAft>
                <a:spcPts val="0"/>
              </a:spcAft>
              <a:buClr>
                <a:schemeClr val="dk1"/>
              </a:buClr>
              <a:buSzPts val="2133"/>
              <a:buNone/>
              <a:defRPr b="1" sz="2133"/>
            </a:lvl5pPr>
            <a:lvl6pPr indent="-228600" lvl="5" marL="2743200" algn="l">
              <a:spcBef>
                <a:spcPts val="427"/>
              </a:spcBef>
              <a:spcAft>
                <a:spcPts val="0"/>
              </a:spcAft>
              <a:buClr>
                <a:schemeClr val="dk1"/>
              </a:buClr>
              <a:buSzPts val="2133"/>
              <a:buNone/>
              <a:defRPr b="1" sz="2133"/>
            </a:lvl6pPr>
            <a:lvl7pPr indent="-228600" lvl="6" marL="3200400" algn="l">
              <a:spcBef>
                <a:spcPts val="427"/>
              </a:spcBef>
              <a:spcAft>
                <a:spcPts val="0"/>
              </a:spcAft>
              <a:buClr>
                <a:schemeClr val="dk1"/>
              </a:buClr>
              <a:buSzPts val="2133"/>
              <a:buNone/>
              <a:defRPr b="1" sz="2133"/>
            </a:lvl7pPr>
            <a:lvl8pPr indent="-228600" lvl="7" marL="3657600" algn="l">
              <a:spcBef>
                <a:spcPts val="427"/>
              </a:spcBef>
              <a:spcAft>
                <a:spcPts val="0"/>
              </a:spcAft>
              <a:buClr>
                <a:schemeClr val="dk1"/>
              </a:buClr>
              <a:buSzPts val="2133"/>
              <a:buNone/>
              <a:defRPr b="1" sz="2133"/>
            </a:lvl8pPr>
            <a:lvl9pPr indent="-228600" lvl="8" marL="4114800" algn="l">
              <a:spcBef>
                <a:spcPts val="427"/>
              </a:spcBef>
              <a:spcAft>
                <a:spcPts val="0"/>
              </a:spcAft>
              <a:buClr>
                <a:schemeClr val="dk1"/>
              </a:buClr>
              <a:buSzPts val="2133"/>
              <a:buNone/>
              <a:defRPr b="1" sz="2133"/>
            </a:lvl9pPr>
          </a:lstStyle>
          <a:p/>
        </p:txBody>
      </p:sp>
      <p:sp>
        <p:nvSpPr>
          <p:cNvPr id="196" name="Google Shape;196;p32"/>
          <p:cNvSpPr/>
          <p:nvPr>
            <p:ph idx="8" type="body"/>
          </p:nvPr>
        </p:nvSpPr>
        <p:spPr>
          <a:xfrm>
            <a:off x="227013" y="836613"/>
            <a:ext cx="288925" cy="288926"/>
          </a:xfrm>
          <a:prstGeom prst="ellipse">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73"/>
              </a:spcBef>
              <a:spcAft>
                <a:spcPts val="0"/>
              </a:spcAft>
              <a:buSzPts val="1867"/>
              <a:buNone/>
              <a:defRPr b="0" sz="1867">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 name="Google Shape;197;p32"/>
          <p:cNvSpPr/>
          <p:nvPr>
            <p:ph idx="9" type="body"/>
          </p:nvPr>
        </p:nvSpPr>
        <p:spPr>
          <a:xfrm>
            <a:off x="228601" y="1989138"/>
            <a:ext cx="287337" cy="288528"/>
          </a:xfrm>
          <a:prstGeom prst="ellipse">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73"/>
              </a:spcBef>
              <a:spcAft>
                <a:spcPts val="0"/>
              </a:spcAft>
              <a:buSzPts val="1867"/>
              <a:buNone/>
              <a:defRPr b="0" sz="1867">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8" name="Google Shape;198;p32"/>
          <p:cNvSpPr/>
          <p:nvPr>
            <p:ph idx="13" type="body"/>
          </p:nvPr>
        </p:nvSpPr>
        <p:spPr>
          <a:xfrm>
            <a:off x="228600" y="3824288"/>
            <a:ext cx="287337" cy="288925"/>
          </a:xfrm>
          <a:prstGeom prst="ellipse">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73"/>
              </a:spcBef>
              <a:spcAft>
                <a:spcPts val="0"/>
              </a:spcAft>
              <a:buSzPts val="1867"/>
              <a:buNone/>
              <a:defRPr b="0" sz="1867">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9" name="Google Shape;199;p32"/>
          <p:cNvSpPr/>
          <p:nvPr>
            <p:ph idx="14" type="body"/>
          </p:nvPr>
        </p:nvSpPr>
        <p:spPr>
          <a:xfrm>
            <a:off x="228601" y="5373688"/>
            <a:ext cx="287336" cy="287337"/>
          </a:xfrm>
          <a:prstGeom prst="ellipse">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73"/>
              </a:spcBef>
              <a:spcAft>
                <a:spcPts val="0"/>
              </a:spcAft>
              <a:buSzPts val="1867"/>
              <a:buNone/>
              <a:defRPr b="0" sz="1867">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0" name="Google Shape;200;p32"/>
          <p:cNvSpPr txBox="1"/>
          <p:nvPr>
            <p:ph type="title"/>
          </p:nvPr>
        </p:nvSpPr>
        <p:spPr>
          <a:xfrm>
            <a:off x="1199456" y="60499"/>
            <a:ext cx="9793088" cy="7290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p32"/>
          <p:cNvSpPr txBox="1"/>
          <p:nvPr>
            <p:ph idx="15"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11">
          <p15:clr>
            <a:srgbClr val="FBAE40"/>
          </p15:clr>
        </p15:guide>
        <p15:guide id="2" orient="horz" pos="1313">
          <p15:clr>
            <a:srgbClr val="FBAE40"/>
          </p15:clr>
        </p15:guide>
        <p15:guide id="3" orient="horz" pos="2463">
          <p15:clr>
            <a:srgbClr val="FBAE40"/>
          </p15:clr>
        </p15:guide>
        <p15:guide id="4" orient="horz" pos="3128">
          <p15:clr>
            <a:srgbClr val="FBAE40"/>
          </p15:clr>
        </p15:guide>
        <p15:guide id="5" orient="horz" pos="3385">
          <p15:clr>
            <a:srgbClr val="FBAE40"/>
          </p15:clr>
        </p15:guide>
        <p15:guide id="6" orient="horz" pos="2856">
          <p15:clr>
            <a:srgbClr val="FBAE40"/>
          </p15:clr>
        </p15:guide>
        <p15:guide id="7" orient="horz" pos="3097">
          <p15:clr>
            <a:srgbClr val="FBAE40"/>
          </p15:clr>
        </p15:guide>
        <p15:guide id="8" orient="horz" pos="618">
          <p15:clr>
            <a:srgbClr val="FBAE40"/>
          </p15:clr>
        </p15:guide>
        <p15:guide id="9" orient="horz" pos="709">
          <p15:clr>
            <a:srgbClr val="FBAE40"/>
          </p15:clr>
        </p15:guide>
        <p15:guide id="10">
          <p15:clr>
            <a:srgbClr val="FBAE40"/>
          </p15:clr>
        </p15:guide>
        <p15:guide id="11" pos="143">
          <p15:clr>
            <a:srgbClr val="FBAE40"/>
          </p15:clr>
        </p15:guide>
        <p15:guide id="12" pos="325">
          <p15:clr>
            <a:srgbClr val="FBAE40"/>
          </p15:clr>
        </p15:guide>
        <p15:guide id="13" orient="horz" pos="1253">
          <p15:clr>
            <a:srgbClr val="FBAE40"/>
          </p15:clr>
        </p15:guide>
        <p15:guide id="14" orient="horz" pos="1434">
          <p15:clr>
            <a:srgbClr val="FBAE40"/>
          </p15:clr>
        </p15:guide>
        <p15:guide id="15" orient="horz" pos="2409">
          <p15:clr>
            <a:srgbClr val="FBAE40"/>
          </p15:clr>
        </p15:guide>
        <p15:guide id="16" orient="horz" pos="2591">
          <p15:clr>
            <a:srgbClr val="FBAE40"/>
          </p15:clr>
        </p15:guide>
        <p15:guide id="17" orient="horz" pos="1344">
          <p15:clr>
            <a:srgbClr val="FBAE40"/>
          </p15:clr>
        </p15:guide>
        <p15:guide id="18" orient="horz" pos="3566">
          <p15:clr>
            <a:srgbClr val="FBAE40"/>
          </p15:clr>
        </p15:guide>
        <p15:guide id="19" orient="horz" pos="2160">
          <p15:clr>
            <a:srgbClr val="FBAE40"/>
          </p15:clr>
        </p15:guide>
        <p15:guide id="20" orient="horz" pos="3430">
          <p15:clr>
            <a:srgbClr val="FBAE40"/>
          </p15:clr>
        </p15:guide>
        <p15:guide id="21" orient="horz" pos="527">
          <p15:clr>
            <a:srgbClr val="FBAE40"/>
          </p15:clr>
        </p15:guide>
        <p15:guide id="22" orient="horz" pos="2500">
          <p15:clr>
            <a:srgbClr val="FBAE40"/>
          </p15:clr>
        </p15:guide>
        <p15:guide id="23" orient="horz" pos="347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Schlussfolgerung Farbig">
  <p:cSld name="13_Schlussfolgerung Farbig">
    <p:spTree>
      <p:nvGrpSpPr>
        <p:cNvPr id="202" name="Shape 202"/>
        <p:cNvGrpSpPr/>
        <p:nvPr/>
      </p:nvGrpSpPr>
      <p:grpSpPr>
        <a:xfrm>
          <a:off x="0" y="0"/>
          <a:ext cx="0" cy="0"/>
          <a:chOff x="0" y="0"/>
          <a:chExt cx="0" cy="0"/>
        </a:xfrm>
      </p:grpSpPr>
      <p:sp>
        <p:nvSpPr>
          <p:cNvPr id="203" name="Google Shape;203;p33"/>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204" name="Google Shape;204;p33"/>
          <p:cNvSpPr/>
          <p:nvPr>
            <p:ph idx="1" type="body"/>
          </p:nvPr>
        </p:nvSpPr>
        <p:spPr>
          <a:xfrm>
            <a:off x="371364" y="1592264"/>
            <a:ext cx="11449161" cy="1788056"/>
          </a:xfrm>
          <a:prstGeom prst="roundRect">
            <a:avLst>
              <a:gd fmla="val 4036" name="adj"/>
            </a:avLst>
          </a:prstGeom>
          <a:solidFill>
            <a:srgbClr val="B9D0F1"/>
          </a:solidFill>
          <a:ln>
            <a:noFill/>
          </a:ln>
        </p:spPr>
        <p:txBody>
          <a:bodyPr anchorCtr="0" anchor="t" bIns="45700" lIns="91425" spcFirstLastPara="1" rIns="91425" wrap="square" tIns="45700">
            <a:noAutofit/>
          </a:bodyPr>
          <a:lstStyle>
            <a:lvl1pPr indent="-228600" lvl="0" marL="457200" algn="ctr">
              <a:spcBef>
                <a:spcPts val="320"/>
              </a:spcBef>
              <a:spcAft>
                <a:spcPts val="0"/>
              </a:spcAft>
              <a:buSzPts val="1600"/>
              <a:buNone/>
              <a:defRPr b="0"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5" name="Google Shape;205;p33"/>
          <p:cNvSpPr/>
          <p:nvPr>
            <p:ph idx="2" type="body"/>
          </p:nvPr>
        </p:nvSpPr>
        <p:spPr>
          <a:xfrm>
            <a:off x="371364" y="3897313"/>
            <a:ext cx="11449161" cy="1008062"/>
          </a:xfrm>
          <a:prstGeom prst="roundRect">
            <a:avLst>
              <a:gd fmla="val 7164" name="adj"/>
            </a:avLst>
          </a:prstGeom>
          <a:solidFill>
            <a:srgbClr val="76CD03"/>
          </a:solidFill>
          <a:ln>
            <a:noFill/>
          </a:ln>
        </p:spPr>
        <p:txBody>
          <a:bodyPr anchorCtr="0" anchor="t" bIns="45700" lIns="91425" spcFirstLastPara="1" rIns="91425" wrap="square" tIns="45700">
            <a:noAutofit/>
          </a:bodyPr>
          <a:lstStyle>
            <a:lvl1pPr indent="-228600" lvl="0" marL="457200" algn="ctr">
              <a:spcBef>
                <a:spcPts val="320"/>
              </a:spcBef>
              <a:spcAft>
                <a:spcPts val="0"/>
              </a:spcAft>
              <a:buSzPts val="1600"/>
              <a:buNone/>
              <a:defRPr b="0"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6" name="Google Shape;206;p33"/>
          <p:cNvSpPr/>
          <p:nvPr>
            <p:ph idx="3" type="body"/>
          </p:nvPr>
        </p:nvSpPr>
        <p:spPr>
          <a:xfrm>
            <a:off x="371475" y="5408614"/>
            <a:ext cx="11449049" cy="901172"/>
          </a:xfrm>
          <a:prstGeom prst="roundRect">
            <a:avLst>
              <a:gd fmla="val 7795" name="adj"/>
            </a:avLst>
          </a:prstGeom>
          <a:solidFill>
            <a:srgbClr val="02266E"/>
          </a:solidFill>
          <a:ln>
            <a:noFill/>
          </a:ln>
        </p:spPr>
        <p:txBody>
          <a:bodyPr anchorCtr="0" anchor="t" bIns="45700" lIns="91425" spcFirstLastPara="1" rIns="91425" wrap="square" tIns="45700">
            <a:noAutofit/>
          </a:bodyPr>
          <a:lstStyle>
            <a:lvl1pPr indent="-228600" lvl="0" marL="457200" algn="ctr">
              <a:spcBef>
                <a:spcPts val="320"/>
              </a:spcBef>
              <a:spcAft>
                <a:spcPts val="0"/>
              </a:spcAft>
              <a:buSzPts val="1600"/>
              <a:buNone/>
              <a:defRPr b="0" sz="16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7" name="Google Shape;207;p33"/>
          <p:cNvSpPr/>
          <p:nvPr>
            <p:ph idx="4" type="dgm"/>
          </p:nvPr>
        </p:nvSpPr>
        <p:spPr>
          <a:xfrm rot="10800000">
            <a:off x="5016500" y="1163697"/>
            <a:ext cx="2159000" cy="357128"/>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208" name="Google Shape;208;p33"/>
          <p:cNvSpPr/>
          <p:nvPr>
            <p:ph idx="5" type="body"/>
          </p:nvPr>
        </p:nvSpPr>
        <p:spPr>
          <a:xfrm>
            <a:off x="371364" y="800100"/>
            <a:ext cx="11449161" cy="288926"/>
          </a:xfrm>
          <a:prstGeom prst="roundRect">
            <a:avLst>
              <a:gd fmla="val 25846" name="adj"/>
            </a:avLst>
          </a:prstGeom>
          <a:solidFill>
            <a:srgbClr val="1783E8"/>
          </a:solidFill>
          <a:ln>
            <a:noFill/>
          </a:ln>
        </p:spPr>
        <p:txBody>
          <a:bodyPr anchorCtr="0" anchor="ctr" bIns="45700" lIns="91425" spcFirstLastPara="1" rIns="91425" wrap="square" tIns="45700">
            <a:noAutofit/>
          </a:bodyPr>
          <a:lstStyle>
            <a:lvl1pPr indent="-228600" lvl="0" marL="457200" algn="ctr">
              <a:lnSpc>
                <a:spcPct val="100000"/>
              </a:lnSpc>
              <a:spcBef>
                <a:spcPts val="320"/>
              </a:spcBef>
              <a:spcAft>
                <a:spcPts val="0"/>
              </a:spcAft>
              <a:buSzPts val="1600"/>
              <a:buNone/>
              <a:defRPr b="0" sz="1600">
                <a:solidFill>
                  <a:srgbClr val="FFFFFF"/>
                </a:solidFill>
              </a:defRPr>
            </a:lvl1pPr>
            <a:lvl2pPr indent="-228600" lvl="1" marL="914400" algn="l">
              <a:spcBef>
                <a:spcPts val="533"/>
              </a:spcBef>
              <a:spcAft>
                <a:spcPts val="0"/>
              </a:spcAft>
              <a:buSzPts val="2667"/>
              <a:buNone/>
              <a:defRPr b="1" sz="2667"/>
            </a:lvl2pPr>
            <a:lvl3pPr indent="-228600" lvl="2" marL="1371600" algn="l">
              <a:spcBef>
                <a:spcPts val="480"/>
              </a:spcBef>
              <a:spcAft>
                <a:spcPts val="0"/>
              </a:spcAft>
              <a:buSzPts val="2400"/>
              <a:buNone/>
              <a:defRPr b="1" sz="2400"/>
            </a:lvl3pPr>
            <a:lvl4pPr indent="-228600" lvl="3" marL="1828800" algn="l">
              <a:spcBef>
                <a:spcPts val="427"/>
              </a:spcBef>
              <a:spcAft>
                <a:spcPts val="0"/>
              </a:spcAft>
              <a:buClr>
                <a:schemeClr val="dk1"/>
              </a:buClr>
              <a:buSzPts val="2133"/>
              <a:buNone/>
              <a:defRPr b="1" sz="2133"/>
            </a:lvl4pPr>
            <a:lvl5pPr indent="-228600" lvl="4" marL="2286000" algn="l">
              <a:spcBef>
                <a:spcPts val="427"/>
              </a:spcBef>
              <a:spcAft>
                <a:spcPts val="0"/>
              </a:spcAft>
              <a:buClr>
                <a:schemeClr val="dk1"/>
              </a:buClr>
              <a:buSzPts val="2133"/>
              <a:buNone/>
              <a:defRPr b="1" sz="2133"/>
            </a:lvl5pPr>
            <a:lvl6pPr indent="-228600" lvl="5" marL="2743200" algn="l">
              <a:spcBef>
                <a:spcPts val="427"/>
              </a:spcBef>
              <a:spcAft>
                <a:spcPts val="0"/>
              </a:spcAft>
              <a:buClr>
                <a:schemeClr val="dk1"/>
              </a:buClr>
              <a:buSzPts val="2133"/>
              <a:buNone/>
              <a:defRPr b="1" sz="2133"/>
            </a:lvl6pPr>
            <a:lvl7pPr indent="-228600" lvl="6" marL="3200400" algn="l">
              <a:spcBef>
                <a:spcPts val="427"/>
              </a:spcBef>
              <a:spcAft>
                <a:spcPts val="0"/>
              </a:spcAft>
              <a:buClr>
                <a:schemeClr val="dk1"/>
              </a:buClr>
              <a:buSzPts val="2133"/>
              <a:buNone/>
              <a:defRPr b="1" sz="2133"/>
            </a:lvl7pPr>
            <a:lvl8pPr indent="-228600" lvl="7" marL="3657600" algn="l">
              <a:spcBef>
                <a:spcPts val="427"/>
              </a:spcBef>
              <a:spcAft>
                <a:spcPts val="0"/>
              </a:spcAft>
              <a:buClr>
                <a:schemeClr val="dk1"/>
              </a:buClr>
              <a:buSzPts val="2133"/>
              <a:buNone/>
              <a:defRPr b="1" sz="2133"/>
            </a:lvl8pPr>
            <a:lvl9pPr indent="-228600" lvl="8" marL="4114800" algn="l">
              <a:spcBef>
                <a:spcPts val="427"/>
              </a:spcBef>
              <a:spcAft>
                <a:spcPts val="0"/>
              </a:spcAft>
              <a:buClr>
                <a:schemeClr val="dk1"/>
              </a:buClr>
              <a:buSzPts val="2133"/>
              <a:buNone/>
              <a:defRPr b="1" sz="2133"/>
            </a:lvl9pPr>
          </a:lstStyle>
          <a:p/>
        </p:txBody>
      </p:sp>
      <p:sp>
        <p:nvSpPr>
          <p:cNvPr id="209" name="Google Shape;209;p33"/>
          <p:cNvSpPr txBox="1"/>
          <p:nvPr>
            <p:ph type="title"/>
          </p:nvPr>
        </p:nvSpPr>
        <p:spPr>
          <a:xfrm>
            <a:off x="1199456" y="60499"/>
            <a:ext cx="9793088" cy="7290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33"/>
          <p:cNvSpPr/>
          <p:nvPr>
            <p:ph idx="6" type="dgm"/>
          </p:nvPr>
        </p:nvSpPr>
        <p:spPr>
          <a:xfrm rot="10800000">
            <a:off x="5014689" y="3467916"/>
            <a:ext cx="2159000" cy="357128"/>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211" name="Google Shape;211;p33"/>
          <p:cNvSpPr/>
          <p:nvPr>
            <p:ph idx="7" type="dgm"/>
          </p:nvPr>
        </p:nvSpPr>
        <p:spPr>
          <a:xfrm rot="10800000">
            <a:off x="5014687" y="4993927"/>
            <a:ext cx="2159000" cy="361950"/>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212" name="Google Shape;212;p33"/>
          <p:cNvSpPr txBox="1"/>
          <p:nvPr>
            <p:ph idx="8"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958">
          <p15:clr>
            <a:srgbClr val="FBAE40"/>
          </p15:clr>
        </p15:guide>
        <p15:guide id="2" orient="horz" pos="2455">
          <p15:clr>
            <a:srgbClr val="FBAE40"/>
          </p15:clr>
        </p15:guide>
        <p15:guide id="3" pos="301">
          <p15:clr>
            <a:srgbClr val="FBAE40"/>
          </p15:clr>
        </p15:guide>
        <p15:guide id="4" orient="horz" pos="3407">
          <p15:clr>
            <a:srgbClr val="FBAE40"/>
          </p15:clr>
        </p15:guide>
        <p15:guide id="5" orient="horz" pos="3135">
          <p15:clr>
            <a:srgbClr val="FBAE40"/>
          </p15:clr>
        </p15:guide>
        <p15:guide id="6" orient="horz" pos="3090">
          <p15:clr>
            <a:srgbClr val="FBAE40"/>
          </p15:clr>
        </p15:guide>
        <p15:guide id="7" orient="horz" pos="504">
          <p15:clr>
            <a:srgbClr val="FBAE40"/>
          </p15:clr>
        </p15:guide>
        <p15:guide id="8" orient="horz" pos="686">
          <p15:clr>
            <a:srgbClr val="FBAE40"/>
          </p15:clr>
        </p15:guide>
        <p15:guide id="9" orient="horz" pos="731">
          <p15:clr>
            <a:srgbClr val="FBAE40"/>
          </p15:clr>
        </p15:guide>
        <p15:guide id="10" pos="3160">
          <p15:clr>
            <a:srgbClr val="FBAE40"/>
          </p15:clr>
        </p15:guide>
        <p15:guide id="11" pos="4520">
          <p15:clr>
            <a:srgbClr val="FBAE40"/>
          </p15:clr>
        </p15:guide>
        <p15:guide id="12" orient="horz" pos="2137">
          <p15:clr>
            <a:srgbClr val="FBAE40"/>
          </p15:clr>
        </p15:guide>
        <p15:guide id="13" orient="horz" pos="2183">
          <p15:clr>
            <a:srgbClr val="FBAE40"/>
          </p15:clr>
        </p15:guide>
        <p15:guide id="14" orient="horz" pos="2409">
          <p15:clr>
            <a:srgbClr val="FBAE40"/>
          </p15:clr>
        </p15:guide>
        <p15:guide id="15" orient="horz" pos="3362">
          <p15:clr>
            <a:srgbClr val="FBAE40"/>
          </p15:clr>
        </p15:guide>
        <p15:guide id="16" orient="horz" pos="100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Bilderfolge mit Stichpunkten">
  <p:cSld name="14_Bilderfolge mit Stichpunkten">
    <p:spTree>
      <p:nvGrpSpPr>
        <p:cNvPr id="213" name="Shape 213"/>
        <p:cNvGrpSpPr/>
        <p:nvPr/>
      </p:nvGrpSpPr>
      <p:grpSpPr>
        <a:xfrm>
          <a:off x="0" y="0"/>
          <a:ext cx="0" cy="0"/>
          <a:chOff x="0" y="0"/>
          <a:chExt cx="0" cy="0"/>
        </a:xfrm>
      </p:grpSpPr>
      <p:sp>
        <p:nvSpPr>
          <p:cNvPr id="214" name="Google Shape;214;p34"/>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34"/>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216" name="Google Shape;216;p34"/>
          <p:cNvSpPr txBox="1"/>
          <p:nvPr>
            <p:ph idx="1" type="body"/>
          </p:nvPr>
        </p:nvSpPr>
        <p:spPr>
          <a:xfrm>
            <a:off x="3216275" y="2372785"/>
            <a:ext cx="8604250" cy="3937001"/>
          </a:xfrm>
          <a:prstGeom prst="rect">
            <a:avLst/>
          </a:prstGeom>
          <a:noFill/>
          <a:ln>
            <a:noFill/>
          </a:ln>
        </p:spPr>
        <p:txBody>
          <a:bodyPr anchorCtr="0" anchor="t" bIns="45700" lIns="91425" spcFirstLastPara="1" rIns="91425" wrap="square" tIns="45700">
            <a:noAutofit/>
          </a:bodyPr>
          <a:lstStyle>
            <a:lvl1pPr indent="-330200" lvl="0" marL="457200" algn="l">
              <a:spcBef>
                <a:spcPts val="320"/>
              </a:spcBef>
              <a:spcAft>
                <a:spcPts val="0"/>
              </a:spcAft>
              <a:buSzPts val="1600"/>
              <a:buChar char="▪"/>
              <a:defRPr/>
            </a:lvl1pPr>
            <a:lvl2pPr indent="-317500" lvl="1" marL="914400" algn="l">
              <a:spcBef>
                <a:spcPts val="280"/>
              </a:spcBef>
              <a:spcAft>
                <a:spcPts val="0"/>
              </a:spcAft>
              <a:buSzPts val="1400"/>
              <a:buChar char="▪"/>
              <a:defRPr/>
            </a:lvl2pPr>
            <a:lvl3pPr indent="-304800" lvl="2" marL="1371600" algn="l">
              <a:spcBef>
                <a:spcPts val="240"/>
              </a:spcBef>
              <a:spcAft>
                <a:spcPts val="0"/>
              </a:spcAft>
              <a:buSzPts val="12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7" name="Google Shape;217;p34"/>
          <p:cNvSpPr/>
          <p:nvPr>
            <p:ph idx="2" type="pic"/>
          </p:nvPr>
        </p:nvSpPr>
        <p:spPr>
          <a:xfrm>
            <a:off x="371475" y="799299"/>
            <a:ext cx="2409279" cy="5510486"/>
          </a:xfrm>
          <a:prstGeom prst="roundRect">
            <a:avLst>
              <a:gd fmla="val 3055" name="adj"/>
            </a:avLst>
          </a:prstGeom>
          <a:noFill/>
          <a:ln>
            <a:noFill/>
          </a:ln>
        </p:spPr>
      </p:sp>
      <p:sp>
        <p:nvSpPr>
          <p:cNvPr id="218" name="Google Shape;218;p34"/>
          <p:cNvSpPr/>
          <p:nvPr>
            <p:ph idx="3" type="pic"/>
          </p:nvPr>
        </p:nvSpPr>
        <p:spPr>
          <a:xfrm>
            <a:off x="3216275" y="800100"/>
            <a:ext cx="2551644" cy="1363373"/>
          </a:xfrm>
          <a:prstGeom prst="roundRect">
            <a:avLst>
              <a:gd fmla="val 5272" name="adj"/>
            </a:avLst>
          </a:prstGeom>
          <a:noFill/>
          <a:ln>
            <a:noFill/>
          </a:ln>
        </p:spPr>
      </p:sp>
      <p:sp>
        <p:nvSpPr>
          <p:cNvPr id="219" name="Google Shape;219;p34"/>
          <p:cNvSpPr/>
          <p:nvPr>
            <p:ph idx="4" type="pic"/>
          </p:nvPr>
        </p:nvSpPr>
        <p:spPr>
          <a:xfrm>
            <a:off x="9264650" y="800100"/>
            <a:ext cx="2555874" cy="1380953"/>
          </a:xfrm>
          <a:prstGeom prst="roundRect">
            <a:avLst>
              <a:gd fmla="val 5462" name="adj"/>
            </a:avLst>
          </a:prstGeom>
          <a:noFill/>
          <a:ln>
            <a:noFill/>
          </a:ln>
        </p:spPr>
      </p:sp>
      <p:sp>
        <p:nvSpPr>
          <p:cNvPr id="220" name="Google Shape;220;p34"/>
          <p:cNvSpPr/>
          <p:nvPr>
            <p:ph idx="5" type="pic"/>
          </p:nvPr>
        </p:nvSpPr>
        <p:spPr>
          <a:xfrm>
            <a:off x="6203950" y="800100"/>
            <a:ext cx="2628903" cy="1380953"/>
          </a:xfrm>
          <a:prstGeom prst="roundRect">
            <a:avLst>
              <a:gd fmla="val 5289" name="adj"/>
            </a:avLst>
          </a:prstGeom>
          <a:noFill/>
          <a:ln>
            <a:noFill/>
          </a:ln>
        </p:spPr>
      </p:sp>
      <p:sp>
        <p:nvSpPr>
          <p:cNvPr id="221" name="Google Shape;221;p34"/>
          <p:cNvSpPr txBox="1"/>
          <p:nvPr>
            <p:ph idx="6" type="body"/>
          </p:nvPr>
        </p:nvSpPr>
        <p:spPr>
          <a:xfrm>
            <a:off x="383118" y="6322485"/>
            <a:ext cx="2370244" cy="177800"/>
          </a:xfrm>
          <a:prstGeom prst="rect">
            <a:avLst/>
          </a:prstGeom>
          <a:noFill/>
          <a:ln>
            <a:noFill/>
          </a:ln>
        </p:spPr>
        <p:txBody>
          <a:bodyPr anchorCtr="0" anchor="ctr" bIns="45700" lIns="91425" spcFirstLastPara="1" rIns="91425" wrap="square" tIns="45700">
            <a:noAutofit/>
          </a:bodyPr>
          <a:lstStyle>
            <a:lvl1pPr indent="-228600" lvl="0" marL="457200" algn="r">
              <a:spcBef>
                <a:spcPts val="213"/>
              </a:spcBef>
              <a:spcAft>
                <a:spcPts val="0"/>
              </a:spcAft>
              <a:buSzPts val="1067"/>
              <a:buNone/>
              <a:defRPr i="1" sz="1067">
                <a:solidFill>
                  <a:srgbClr val="7F7F7F"/>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2" name="Google Shape;222;p34"/>
          <p:cNvSpPr txBox="1"/>
          <p:nvPr>
            <p:ph idx="7" type="body"/>
          </p:nvPr>
        </p:nvSpPr>
        <p:spPr>
          <a:xfrm>
            <a:off x="3405850" y="2194984"/>
            <a:ext cx="2366299" cy="177800"/>
          </a:xfrm>
          <a:prstGeom prst="rect">
            <a:avLst/>
          </a:prstGeom>
          <a:noFill/>
          <a:ln>
            <a:noFill/>
          </a:ln>
        </p:spPr>
        <p:txBody>
          <a:bodyPr anchorCtr="0" anchor="ctr" bIns="45700" lIns="91425" spcFirstLastPara="1" rIns="91425" wrap="square" tIns="45700">
            <a:noAutofit/>
          </a:bodyPr>
          <a:lstStyle>
            <a:lvl1pPr indent="-228600" lvl="0" marL="457200" algn="r">
              <a:spcBef>
                <a:spcPts val="160"/>
              </a:spcBef>
              <a:spcAft>
                <a:spcPts val="0"/>
              </a:spcAft>
              <a:buSzPts val="800"/>
              <a:buNone/>
              <a:defRPr i="1" sz="800">
                <a:solidFill>
                  <a:srgbClr val="7F7F7F"/>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3" name="Google Shape;223;p34"/>
          <p:cNvSpPr txBox="1"/>
          <p:nvPr>
            <p:ph idx="8" type="body"/>
          </p:nvPr>
        </p:nvSpPr>
        <p:spPr>
          <a:xfrm>
            <a:off x="6446374" y="2194984"/>
            <a:ext cx="2386475" cy="177800"/>
          </a:xfrm>
          <a:prstGeom prst="rect">
            <a:avLst/>
          </a:prstGeom>
          <a:noFill/>
          <a:ln>
            <a:noFill/>
          </a:ln>
        </p:spPr>
        <p:txBody>
          <a:bodyPr anchorCtr="0" anchor="ctr" bIns="45700" lIns="91425" spcFirstLastPara="1" rIns="91425" wrap="square" tIns="45700">
            <a:noAutofit/>
          </a:bodyPr>
          <a:lstStyle>
            <a:lvl1pPr indent="-228600" lvl="0" marL="457200" algn="r">
              <a:spcBef>
                <a:spcPts val="160"/>
              </a:spcBef>
              <a:spcAft>
                <a:spcPts val="0"/>
              </a:spcAft>
              <a:buSzPts val="800"/>
              <a:buNone/>
              <a:defRPr i="1" sz="800">
                <a:solidFill>
                  <a:srgbClr val="7F7F7F"/>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4" name="Google Shape;224;p34"/>
          <p:cNvSpPr txBox="1"/>
          <p:nvPr>
            <p:ph idx="9" type="body"/>
          </p:nvPr>
        </p:nvSpPr>
        <p:spPr>
          <a:xfrm>
            <a:off x="9414917" y="2194984"/>
            <a:ext cx="2405607" cy="177800"/>
          </a:xfrm>
          <a:prstGeom prst="rect">
            <a:avLst/>
          </a:prstGeom>
          <a:noFill/>
          <a:ln>
            <a:noFill/>
          </a:ln>
        </p:spPr>
        <p:txBody>
          <a:bodyPr anchorCtr="0" anchor="ctr" bIns="45700" lIns="91425" spcFirstLastPara="1" rIns="91425" wrap="square" tIns="45700">
            <a:noAutofit/>
          </a:bodyPr>
          <a:lstStyle>
            <a:lvl1pPr indent="-228600" lvl="0" marL="457200" algn="r">
              <a:spcBef>
                <a:spcPts val="160"/>
              </a:spcBef>
              <a:spcAft>
                <a:spcPts val="0"/>
              </a:spcAft>
              <a:buSzPts val="800"/>
              <a:buNone/>
              <a:defRPr i="1" sz="800">
                <a:solidFill>
                  <a:srgbClr val="7F7F7F"/>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5" name="Google Shape;225;p34"/>
          <p:cNvSpPr txBox="1"/>
          <p:nvPr>
            <p:ph idx="13"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6" name="Google Shape;226;p34"/>
          <p:cNvSpPr/>
          <p:nvPr>
            <p:ph idx="14" type="dgm"/>
          </p:nvPr>
        </p:nvSpPr>
        <p:spPr>
          <a:xfrm rot="5400000">
            <a:off x="2308463" y="1348295"/>
            <a:ext cx="1383827" cy="281696"/>
          </a:xfrm>
          <a:prstGeom prst="triangle">
            <a:avLst>
              <a:gd fmla="val 49622"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227" name="Google Shape;227;p34"/>
          <p:cNvSpPr/>
          <p:nvPr>
            <p:ph idx="15" type="dgm"/>
          </p:nvPr>
        </p:nvSpPr>
        <p:spPr>
          <a:xfrm rot="5400000">
            <a:off x="5294564" y="1343106"/>
            <a:ext cx="1383827" cy="292069"/>
          </a:xfrm>
          <a:prstGeom prst="triangle">
            <a:avLst>
              <a:gd fmla="val 49622"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228" name="Google Shape;228;p34"/>
          <p:cNvSpPr/>
          <p:nvPr>
            <p:ph idx="16" type="dgm"/>
          </p:nvPr>
        </p:nvSpPr>
        <p:spPr>
          <a:xfrm rot="5400000">
            <a:off x="8356042" y="1345476"/>
            <a:ext cx="1383827" cy="287337"/>
          </a:xfrm>
          <a:prstGeom prst="triangle">
            <a:avLst>
              <a:gd fmla="val 49622"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pos="3681">
          <p15:clr>
            <a:srgbClr val="FBAE40"/>
          </p15:clr>
        </p15:guide>
        <p15:guide id="2" pos="1753">
          <p15:clr>
            <a:srgbClr val="FBAE40"/>
          </p15:clr>
        </p15:guide>
        <p15:guide id="3" pos="2026">
          <p15:clr>
            <a:srgbClr val="FBAE40"/>
          </p15:clr>
        </p15:guide>
        <p15:guide id="4" pos="3908">
          <p15:clr>
            <a:srgbClr val="FBAE40"/>
          </p15:clr>
        </p15:guide>
        <p15:guide id="5" pos="3636">
          <p15:clr>
            <a:srgbClr val="FBAE40"/>
          </p15:clr>
        </p15:guide>
        <p15:guide id="6" pos="5790">
          <p15:clr>
            <a:srgbClr val="FBAE40"/>
          </p15:clr>
        </p15:guide>
        <p15:guide id="7" pos="5836">
          <p15:clr>
            <a:srgbClr val="FBAE40"/>
          </p15:clr>
        </p15:guide>
        <p15:guide id="8" pos="5609">
          <p15:clr>
            <a:srgbClr val="FBAE40"/>
          </p15:clr>
        </p15:guide>
        <p15:guide id="9" pos="5564">
          <p15:clr>
            <a:srgbClr val="FBAE40"/>
          </p15:clr>
        </p15:guide>
        <p15:guide id="10" orient="horz" pos="1373">
          <p15:clr>
            <a:srgbClr val="FBAE40"/>
          </p15:clr>
        </p15:guide>
        <p15:guide id="11" orient="horz" pos="1495">
          <p15:clr>
            <a:srgbClr val="FBAE40"/>
          </p15:clr>
        </p15:guide>
        <p15:guide id="12" pos="1799">
          <p15:clr>
            <a:srgbClr val="FBAE40"/>
          </p15:clr>
        </p15:guide>
        <p15:guide id="13" orient="horz" pos="504">
          <p15:clr>
            <a:srgbClr val="FBAE40"/>
          </p15:clr>
        </p15:guide>
        <p15:guide id="14" pos="1980">
          <p15:clr>
            <a:srgbClr val="FBAE40"/>
          </p15:clr>
        </p15:guide>
        <p15:guide id="15" pos="386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p:cSld name="Standard">
    <p:spTree>
      <p:nvGrpSpPr>
        <p:cNvPr id="39" name="Shape 39"/>
        <p:cNvGrpSpPr/>
        <p:nvPr/>
      </p:nvGrpSpPr>
      <p:grpSpPr>
        <a:xfrm>
          <a:off x="0" y="0"/>
          <a:ext cx="0" cy="0"/>
          <a:chOff x="0" y="0"/>
          <a:chExt cx="0" cy="0"/>
        </a:xfrm>
      </p:grpSpPr>
      <p:sp>
        <p:nvSpPr>
          <p:cNvPr id="40" name="Google Shape;40;p17"/>
          <p:cNvSpPr txBox="1"/>
          <p:nvPr>
            <p:ph idx="12" type="sldNum"/>
          </p:nvPr>
        </p:nvSpPr>
        <p:spPr>
          <a:xfrm>
            <a:off x="11653400" y="6463225"/>
            <a:ext cx="538500" cy="3948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400">
                <a:solidFill>
                  <a:schemeClr val="accent1"/>
                </a:solidFill>
              </a:defRPr>
            </a:lvl1pPr>
            <a:lvl2pPr indent="0" lvl="1" marL="0" algn="l">
              <a:spcBef>
                <a:spcPts val="0"/>
              </a:spcBef>
              <a:buNone/>
              <a:defRPr sz="1400">
                <a:solidFill>
                  <a:schemeClr val="accent1"/>
                </a:solidFill>
              </a:defRPr>
            </a:lvl2pPr>
            <a:lvl3pPr indent="0" lvl="2" marL="0" algn="l">
              <a:spcBef>
                <a:spcPts val="0"/>
              </a:spcBef>
              <a:buNone/>
              <a:defRPr sz="1400">
                <a:solidFill>
                  <a:schemeClr val="accent1"/>
                </a:solidFill>
              </a:defRPr>
            </a:lvl3pPr>
            <a:lvl4pPr indent="0" lvl="3" marL="0" algn="l">
              <a:spcBef>
                <a:spcPts val="0"/>
              </a:spcBef>
              <a:buNone/>
              <a:defRPr sz="1400">
                <a:solidFill>
                  <a:schemeClr val="accent1"/>
                </a:solidFill>
              </a:defRPr>
            </a:lvl4pPr>
            <a:lvl5pPr indent="0" lvl="4" marL="0" algn="l">
              <a:spcBef>
                <a:spcPts val="0"/>
              </a:spcBef>
              <a:buNone/>
              <a:defRPr sz="1400">
                <a:solidFill>
                  <a:schemeClr val="accent1"/>
                </a:solidFill>
              </a:defRPr>
            </a:lvl5pPr>
            <a:lvl6pPr indent="0" lvl="5" marL="0" algn="l">
              <a:spcBef>
                <a:spcPts val="0"/>
              </a:spcBef>
              <a:buNone/>
              <a:defRPr sz="1400">
                <a:solidFill>
                  <a:schemeClr val="accent1"/>
                </a:solidFill>
              </a:defRPr>
            </a:lvl6pPr>
            <a:lvl7pPr indent="0" lvl="6" marL="0" algn="l">
              <a:spcBef>
                <a:spcPts val="0"/>
              </a:spcBef>
              <a:buNone/>
              <a:defRPr sz="1400">
                <a:solidFill>
                  <a:schemeClr val="accent1"/>
                </a:solidFill>
              </a:defRPr>
            </a:lvl7pPr>
            <a:lvl8pPr indent="0" lvl="7" marL="0" algn="l">
              <a:spcBef>
                <a:spcPts val="0"/>
              </a:spcBef>
              <a:buNone/>
              <a:defRPr sz="1400">
                <a:solidFill>
                  <a:schemeClr val="accent1"/>
                </a:solidFill>
              </a:defRPr>
            </a:lvl8pPr>
            <a:lvl9pPr indent="0" lvl="8" marL="0" algn="l">
              <a:spcBef>
                <a:spcPts val="0"/>
              </a:spcBef>
              <a:buNone/>
              <a:defRPr sz="1400">
                <a:solidFill>
                  <a:schemeClr val="accent1"/>
                </a:solidFill>
              </a:defRPr>
            </a:lvl9pPr>
          </a:lstStyle>
          <a:p>
            <a:pPr indent="0" lvl="0" marL="0" rtl="0" algn="l">
              <a:spcBef>
                <a:spcPts val="0"/>
              </a:spcBef>
              <a:spcAft>
                <a:spcPts val="0"/>
              </a:spcAft>
              <a:buNone/>
            </a:pPr>
            <a:fld id="{00000000-1234-1234-1234-123412341234}" type="slidenum">
              <a:rPr lang="de-DE"/>
              <a:t>‹#›</a:t>
            </a:fld>
            <a:endParaRPr/>
          </a:p>
        </p:txBody>
      </p:sp>
      <p:sp>
        <p:nvSpPr>
          <p:cNvPr id="41" name="Google Shape;41;p17"/>
          <p:cNvSpPr txBox="1"/>
          <p:nvPr>
            <p:ph idx="1"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 name="Google Shape;42;p17"/>
          <p:cNvSpPr txBox="1"/>
          <p:nvPr>
            <p:ph type="title"/>
          </p:nvPr>
        </p:nvSpPr>
        <p:spPr>
          <a:xfrm>
            <a:off x="1199400" y="144300"/>
            <a:ext cx="9793200" cy="599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accent1"/>
              </a:buClr>
              <a:buSzPts val="2600"/>
              <a:buNone/>
              <a:defRPr b="1" sz="2600">
                <a:solidFill>
                  <a:schemeClr val="accent1"/>
                </a:solidFill>
              </a:defRPr>
            </a:lvl1pPr>
            <a:lvl2pPr lvl="1">
              <a:spcBef>
                <a:spcPts val="0"/>
              </a:spcBef>
              <a:spcAft>
                <a:spcPts val="0"/>
              </a:spcAft>
              <a:buClr>
                <a:schemeClr val="accent1"/>
              </a:buClr>
              <a:buSzPts val="2400"/>
              <a:buNone/>
              <a:defRPr b="1" sz="2400">
                <a:solidFill>
                  <a:schemeClr val="accent1"/>
                </a:solidFill>
              </a:defRPr>
            </a:lvl2pPr>
            <a:lvl3pPr lvl="2">
              <a:spcBef>
                <a:spcPts val="0"/>
              </a:spcBef>
              <a:spcAft>
                <a:spcPts val="0"/>
              </a:spcAft>
              <a:buClr>
                <a:schemeClr val="accent1"/>
              </a:buClr>
              <a:buSzPts val="2400"/>
              <a:buNone/>
              <a:defRPr b="1" sz="2400">
                <a:solidFill>
                  <a:schemeClr val="accent1"/>
                </a:solidFill>
              </a:defRPr>
            </a:lvl3pPr>
            <a:lvl4pPr lvl="3">
              <a:spcBef>
                <a:spcPts val="0"/>
              </a:spcBef>
              <a:spcAft>
                <a:spcPts val="0"/>
              </a:spcAft>
              <a:buClr>
                <a:schemeClr val="accent1"/>
              </a:buClr>
              <a:buSzPts val="2400"/>
              <a:buNone/>
              <a:defRPr b="1" sz="2400">
                <a:solidFill>
                  <a:schemeClr val="accent1"/>
                </a:solidFill>
              </a:defRPr>
            </a:lvl4pPr>
            <a:lvl5pPr lvl="4">
              <a:spcBef>
                <a:spcPts val="0"/>
              </a:spcBef>
              <a:spcAft>
                <a:spcPts val="0"/>
              </a:spcAft>
              <a:buClr>
                <a:schemeClr val="accent1"/>
              </a:buClr>
              <a:buSzPts val="2400"/>
              <a:buNone/>
              <a:defRPr b="1" sz="2400">
                <a:solidFill>
                  <a:schemeClr val="accent1"/>
                </a:solidFill>
              </a:defRPr>
            </a:lvl5pPr>
            <a:lvl6pPr lvl="5">
              <a:spcBef>
                <a:spcPts val="0"/>
              </a:spcBef>
              <a:spcAft>
                <a:spcPts val="0"/>
              </a:spcAft>
              <a:buClr>
                <a:schemeClr val="accent1"/>
              </a:buClr>
              <a:buSzPts val="2400"/>
              <a:buNone/>
              <a:defRPr b="1" sz="2400">
                <a:solidFill>
                  <a:schemeClr val="accent1"/>
                </a:solidFill>
              </a:defRPr>
            </a:lvl6pPr>
            <a:lvl7pPr lvl="6">
              <a:spcBef>
                <a:spcPts val="0"/>
              </a:spcBef>
              <a:spcAft>
                <a:spcPts val="0"/>
              </a:spcAft>
              <a:buClr>
                <a:schemeClr val="accent1"/>
              </a:buClr>
              <a:buSzPts val="2400"/>
              <a:buNone/>
              <a:defRPr b="1" sz="2400">
                <a:solidFill>
                  <a:schemeClr val="accent1"/>
                </a:solidFill>
              </a:defRPr>
            </a:lvl7pPr>
            <a:lvl8pPr lvl="7">
              <a:spcBef>
                <a:spcPts val="0"/>
              </a:spcBef>
              <a:spcAft>
                <a:spcPts val="0"/>
              </a:spcAft>
              <a:buClr>
                <a:schemeClr val="accent1"/>
              </a:buClr>
              <a:buSzPts val="2400"/>
              <a:buNone/>
              <a:defRPr b="1" sz="2400">
                <a:solidFill>
                  <a:schemeClr val="accent1"/>
                </a:solidFill>
              </a:defRPr>
            </a:lvl8pPr>
            <a:lvl9pPr lvl="8">
              <a:spcBef>
                <a:spcPts val="0"/>
              </a:spcBef>
              <a:spcAft>
                <a:spcPts val="0"/>
              </a:spcAft>
              <a:buClr>
                <a:schemeClr val="accent1"/>
              </a:buClr>
              <a:buSzPts val="2400"/>
              <a:buNone/>
              <a:defRPr b="1" sz="2400">
                <a:solidFill>
                  <a:schemeClr val="accent1"/>
                </a:solidFill>
              </a:defRPr>
            </a:lvl9pPr>
          </a:lstStyle>
          <a:p/>
        </p:txBody>
      </p:sp>
      <p:sp>
        <p:nvSpPr>
          <p:cNvPr id="43" name="Google Shape;43;p17"/>
          <p:cNvSpPr txBox="1"/>
          <p:nvPr>
            <p:ph idx="2" type="body"/>
          </p:nvPr>
        </p:nvSpPr>
        <p:spPr>
          <a:xfrm>
            <a:off x="943225" y="1350775"/>
            <a:ext cx="10877400" cy="4867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04800" lvl="3" marL="1828800" algn="l">
              <a:spcBef>
                <a:spcPts val="240"/>
              </a:spcBef>
              <a:spcAft>
                <a:spcPts val="0"/>
              </a:spcAft>
              <a:buClr>
                <a:schemeClr val="dk2"/>
              </a:buClr>
              <a:buSzPts val="1200"/>
              <a:buChar char="–"/>
              <a:defRPr/>
            </a:lvl4pPr>
            <a:lvl5pPr indent="-304800" lvl="4" marL="2286000" algn="l">
              <a:spcBef>
                <a:spcPts val="240"/>
              </a:spcBef>
              <a:spcAft>
                <a:spcPts val="0"/>
              </a:spcAft>
              <a:buClr>
                <a:schemeClr val="dk2"/>
              </a:buClr>
              <a:buSzPts val="12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50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abellenanordnung 2">
  <p:cSld name="19_Tabellenanordnung 2">
    <p:spTree>
      <p:nvGrpSpPr>
        <p:cNvPr id="229" name="Shape 229"/>
        <p:cNvGrpSpPr/>
        <p:nvPr/>
      </p:nvGrpSpPr>
      <p:grpSpPr>
        <a:xfrm>
          <a:off x="0" y="0"/>
          <a:ext cx="0" cy="0"/>
          <a:chOff x="0" y="0"/>
          <a:chExt cx="0" cy="0"/>
        </a:xfrm>
      </p:grpSpPr>
      <p:sp>
        <p:nvSpPr>
          <p:cNvPr id="230" name="Google Shape;230;p35"/>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35"/>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232" name="Google Shape;232;p35"/>
          <p:cNvSpPr/>
          <p:nvPr>
            <p:ph idx="1" type="body"/>
          </p:nvPr>
        </p:nvSpPr>
        <p:spPr>
          <a:xfrm>
            <a:off x="369356" y="5303838"/>
            <a:ext cx="2604558" cy="288925"/>
          </a:xfrm>
          <a:prstGeom prst="roundRect">
            <a:avLst>
              <a:gd fmla="val 25365" name="adj"/>
            </a:avLst>
          </a:prstGeom>
          <a:solidFill>
            <a:srgbClr val="02266E"/>
          </a:solidFill>
          <a:ln>
            <a:noFill/>
          </a:ln>
        </p:spPr>
        <p:txBody>
          <a:bodyPr anchorCtr="0" anchor="ctr" bIns="45700" lIns="91425" spcFirstLastPara="1" rIns="91425" wrap="square" tIns="45700">
            <a:noAutofit/>
          </a:bodyPr>
          <a:lstStyle>
            <a:lvl1pPr indent="-330200" lvl="0" marL="457200" algn="l">
              <a:spcBef>
                <a:spcPts val="320"/>
              </a:spcBef>
              <a:spcAft>
                <a:spcPts val="0"/>
              </a:spcAft>
              <a:buSzPts val="1600"/>
              <a:buChar char="▪"/>
              <a:defRPr sz="16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3" name="Google Shape;233;p35"/>
          <p:cNvSpPr/>
          <p:nvPr>
            <p:ph idx="2" type="body"/>
          </p:nvPr>
        </p:nvSpPr>
        <p:spPr>
          <a:xfrm>
            <a:off x="371476" y="3646488"/>
            <a:ext cx="2604558" cy="287337"/>
          </a:xfrm>
          <a:prstGeom prst="roundRect">
            <a:avLst>
              <a:gd fmla="val 24505" name="adj"/>
            </a:avLst>
          </a:prstGeom>
          <a:solidFill>
            <a:srgbClr val="02266E"/>
          </a:solidFill>
          <a:ln>
            <a:noFill/>
          </a:ln>
        </p:spPr>
        <p:txBody>
          <a:bodyPr anchorCtr="0" anchor="ctr" bIns="45700" lIns="91425" spcFirstLastPara="1" rIns="91425" wrap="square" tIns="45700">
            <a:noAutofit/>
          </a:bodyPr>
          <a:lstStyle>
            <a:lvl1pPr indent="-330200" lvl="0" marL="457200" algn="l">
              <a:spcBef>
                <a:spcPts val="320"/>
              </a:spcBef>
              <a:spcAft>
                <a:spcPts val="0"/>
              </a:spcAft>
              <a:buSzPts val="1600"/>
              <a:buChar char="▪"/>
              <a:defRPr sz="16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4" name="Google Shape;234;p35"/>
          <p:cNvSpPr/>
          <p:nvPr>
            <p:ph idx="3" type="dgm"/>
          </p:nvPr>
        </p:nvSpPr>
        <p:spPr>
          <a:xfrm rot="5400000">
            <a:off x="2927169" y="2085773"/>
            <a:ext cx="576096" cy="96016"/>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235" name="Google Shape;235;p35"/>
          <p:cNvSpPr/>
          <p:nvPr>
            <p:ph idx="4" type="body"/>
          </p:nvPr>
        </p:nvSpPr>
        <p:spPr>
          <a:xfrm>
            <a:off x="371475" y="1989138"/>
            <a:ext cx="2604560" cy="287337"/>
          </a:xfrm>
          <a:prstGeom prst="roundRect">
            <a:avLst>
              <a:gd fmla="val 24621" name="adj"/>
            </a:avLst>
          </a:prstGeom>
          <a:solidFill>
            <a:srgbClr val="02266E"/>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sz="1600">
                <a:solidFill>
                  <a:schemeClr val="lt1"/>
                </a:solidFill>
                <a:latin typeface="Arial"/>
                <a:ea typeface="Arial"/>
                <a:cs typeface="Arial"/>
                <a:sym typeface="Arial"/>
              </a:defRPr>
            </a:lvl1pPr>
            <a:lvl2pPr indent="-364045" lvl="1" marL="914400" algn="ctr">
              <a:spcBef>
                <a:spcPts val="427"/>
              </a:spcBef>
              <a:spcAft>
                <a:spcPts val="0"/>
              </a:spcAft>
              <a:buSzPts val="2133"/>
              <a:buChar char="▪"/>
              <a:defRPr sz="2133">
                <a:solidFill>
                  <a:schemeClr val="dk1"/>
                </a:solidFill>
                <a:latin typeface="Arial"/>
                <a:ea typeface="Arial"/>
                <a:cs typeface="Arial"/>
                <a:sym typeface="Arial"/>
              </a:defRPr>
            </a:lvl2pPr>
            <a:lvl3pPr indent="-364045" lvl="2" marL="1371600" algn="ctr">
              <a:spcBef>
                <a:spcPts val="427"/>
              </a:spcBef>
              <a:spcAft>
                <a:spcPts val="0"/>
              </a:spcAft>
              <a:buSzPts val="2133"/>
              <a:buChar char="o"/>
              <a:defRPr sz="2133">
                <a:solidFill>
                  <a:schemeClr val="dk1"/>
                </a:solidFill>
                <a:latin typeface="Arial"/>
                <a:ea typeface="Arial"/>
                <a:cs typeface="Arial"/>
                <a:sym typeface="Arial"/>
              </a:defRPr>
            </a:lvl3pPr>
            <a:lvl4pPr indent="-364045" lvl="3" marL="1828800" algn="ctr">
              <a:spcBef>
                <a:spcPts val="427"/>
              </a:spcBef>
              <a:spcAft>
                <a:spcPts val="0"/>
              </a:spcAft>
              <a:buClr>
                <a:schemeClr val="dk1"/>
              </a:buClr>
              <a:buSzPts val="2133"/>
              <a:buChar char="–"/>
              <a:defRPr sz="2133">
                <a:solidFill>
                  <a:schemeClr val="dk1"/>
                </a:solidFill>
                <a:latin typeface="Arial"/>
                <a:ea typeface="Arial"/>
                <a:cs typeface="Arial"/>
                <a:sym typeface="Arial"/>
              </a:defRPr>
            </a:lvl4pPr>
            <a:lvl5pPr indent="-364045" lvl="4" marL="2286000" algn="ctr">
              <a:spcBef>
                <a:spcPts val="427"/>
              </a:spcBef>
              <a:spcAft>
                <a:spcPts val="0"/>
              </a:spcAft>
              <a:buClr>
                <a:schemeClr val="dk1"/>
              </a:buClr>
              <a:buSzPts val="2133"/>
              <a:buChar char="»"/>
              <a:defRPr sz="2133">
                <a:solidFill>
                  <a:schemeClr val="dk1"/>
                </a:solidFill>
                <a:latin typeface="Arial"/>
                <a:ea typeface="Arial"/>
                <a:cs typeface="Arial"/>
                <a:sym typeface="Arial"/>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6" name="Google Shape;236;p35"/>
          <p:cNvSpPr/>
          <p:nvPr>
            <p:ph idx="5" type="body"/>
          </p:nvPr>
        </p:nvSpPr>
        <p:spPr>
          <a:xfrm>
            <a:off x="3432175" y="2997201"/>
            <a:ext cx="6048375" cy="1583267"/>
          </a:xfrm>
          <a:prstGeom prst="roundRect">
            <a:avLst>
              <a:gd fmla="val 4880" name="adj"/>
            </a:avLst>
          </a:prstGeom>
          <a:noFill/>
          <a:ln cap="flat" cmpd="sng" w="19050">
            <a:solidFill>
              <a:srgbClr val="B9D0F1"/>
            </a:solidFill>
            <a:prstDash val="solid"/>
            <a:round/>
            <a:headEnd len="sm" w="sm" type="none"/>
            <a:tailEnd len="sm" w="sm" type="none"/>
          </a:ln>
        </p:spPr>
        <p:txBody>
          <a:bodyPr anchorCtr="0" anchor="t" bIns="45700" lIns="91425" spcFirstLastPara="1" rIns="91425" wrap="square" tIns="45700">
            <a:noAutofit/>
          </a:bodyPr>
          <a:lstStyle>
            <a:lvl1pPr indent="-330200" lvl="0" marL="457200" algn="l">
              <a:spcBef>
                <a:spcPts val="320"/>
              </a:spcBef>
              <a:spcAft>
                <a:spcPts val="0"/>
              </a:spcAft>
              <a:buSzPts val="1600"/>
              <a:buChar char="▪"/>
              <a:defRPr sz="1600"/>
            </a:lvl1pPr>
            <a:lvl2pPr indent="-330200" lvl="1" marL="914400" algn="l">
              <a:spcBef>
                <a:spcPts val="320"/>
              </a:spcBef>
              <a:spcAft>
                <a:spcPts val="0"/>
              </a:spcAft>
              <a:buSzPts val="1600"/>
              <a:buChar char="▪"/>
              <a:defRPr sz="1600"/>
            </a:lvl2pPr>
            <a:lvl3pPr indent="-317500" lvl="2" marL="1371600" algn="l">
              <a:spcBef>
                <a:spcPts val="280"/>
              </a:spcBef>
              <a:spcAft>
                <a:spcPts val="0"/>
              </a:spcAft>
              <a:buSzPts val="1400"/>
              <a:buChar char="o"/>
              <a:defRPr sz="1400"/>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7" name="Google Shape;237;p35"/>
          <p:cNvSpPr/>
          <p:nvPr>
            <p:ph idx="6" type="body"/>
          </p:nvPr>
        </p:nvSpPr>
        <p:spPr>
          <a:xfrm>
            <a:off x="3432176" y="1314358"/>
            <a:ext cx="6048374" cy="1587593"/>
          </a:xfrm>
          <a:prstGeom prst="roundRect">
            <a:avLst>
              <a:gd fmla="val 4506" name="adj"/>
            </a:avLst>
          </a:prstGeom>
          <a:noFill/>
          <a:ln cap="flat" cmpd="sng" w="19050">
            <a:solidFill>
              <a:srgbClr val="B9D0F1"/>
            </a:solidFill>
            <a:prstDash val="solid"/>
            <a:round/>
            <a:headEnd len="sm" w="sm" type="none"/>
            <a:tailEnd len="sm" w="sm" type="none"/>
          </a:ln>
        </p:spPr>
        <p:txBody>
          <a:bodyPr anchorCtr="0" anchor="t" bIns="45700" lIns="91425" spcFirstLastPara="1" rIns="91425" wrap="square" tIns="45700">
            <a:noAutofit/>
          </a:bodyPr>
          <a:lstStyle>
            <a:lvl1pPr indent="-330200" lvl="0" marL="457200" algn="l">
              <a:spcBef>
                <a:spcPts val="320"/>
              </a:spcBef>
              <a:spcAft>
                <a:spcPts val="0"/>
              </a:spcAft>
              <a:buClr>
                <a:srgbClr val="B9D0F1"/>
              </a:buClr>
              <a:buSzPts val="1600"/>
              <a:buChar char="▪"/>
              <a:defRPr sz="1600"/>
            </a:lvl1pPr>
            <a:lvl2pPr indent="-330200" lvl="1" marL="914400" algn="l">
              <a:spcBef>
                <a:spcPts val="320"/>
              </a:spcBef>
              <a:spcAft>
                <a:spcPts val="0"/>
              </a:spcAft>
              <a:buClr>
                <a:srgbClr val="B9D0F1"/>
              </a:buClr>
              <a:buSzPts val="1600"/>
              <a:buChar char="▪"/>
              <a:defRPr sz="1600"/>
            </a:lvl2pPr>
            <a:lvl3pPr indent="-317500" lvl="2" marL="1371600" algn="l">
              <a:spcBef>
                <a:spcPts val="280"/>
              </a:spcBef>
              <a:spcAft>
                <a:spcPts val="0"/>
              </a:spcAft>
              <a:buClr>
                <a:srgbClr val="B9D0F1"/>
              </a:buClr>
              <a:buSzPts val="1400"/>
              <a:buChar char="o"/>
              <a:defRPr sz="1400"/>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8" name="Google Shape;238;p35"/>
          <p:cNvSpPr/>
          <p:nvPr>
            <p:ph idx="7" type="body"/>
          </p:nvPr>
        </p:nvSpPr>
        <p:spPr>
          <a:xfrm>
            <a:off x="3432177" y="4675717"/>
            <a:ext cx="6048374" cy="1585568"/>
          </a:xfrm>
          <a:prstGeom prst="roundRect">
            <a:avLst>
              <a:gd fmla="val 4504" name="adj"/>
            </a:avLst>
          </a:prstGeom>
          <a:noFill/>
          <a:ln cap="flat" cmpd="sng" w="19050">
            <a:solidFill>
              <a:srgbClr val="B9D0F1"/>
            </a:solidFill>
            <a:prstDash val="solid"/>
            <a:round/>
            <a:headEnd len="sm" w="sm" type="none"/>
            <a:tailEnd len="sm" w="sm" type="none"/>
          </a:ln>
        </p:spPr>
        <p:txBody>
          <a:bodyPr anchorCtr="0" anchor="t" bIns="45700" lIns="91425" spcFirstLastPara="1" rIns="91425" wrap="square" tIns="45700">
            <a:noAutofit/>
          </a:bodyPr>
          <a:lstStyle>
            <a:lvl1pPr indent="-330200" lvl="0" marL="457200" algn="l">
              <a:spcBef>
                <a:spcPts val="320"/>
              </a:spcBef>
              <a:spcAft>
                <a:spcPts val="0"/>
              </a:spcAft>
              <a:buSzPts val="1600"/>
              <a:buChar char="▪"/>
              <a:defRPr sz="1600"/>
            </a:lvl1pPr>
            <a:lvl2pPr indent="-330200" lvl="1" marL="914400" algn="l">
              <a:spcBef>
                <a:spcPts val="320"/>
              </a:spcBef>
              <a:spcAft>
                <a:spcPts val="0"/>
              </a:spcAft>
              <a:buSzPts val="1600"/>
              <a:buChar char="▪"/>
              <a:defRPr sz="1600"/>
            </a:lvl2pPr>
            <a:lvl3pPr indent="-317500" lvl="2" marL="1371600" algn="l">
              <a:spcBef>
                <a:spcPts val="280"/>
              </a:spcBef>
              <a:spcAft>
                <a:spcPts val="0"/>
              </a:spcAft>
              <a:buSzPts val="1400"/>
              <a:buChar char="o"/>
              <a:defRPr sz="1400"/>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9" name="Google Shape;239;p35"/>
          <p:cNvSpPr/>
          <p:nvPr>
            <p:ph idx="8" type="dgm"/>
          </p:nvPr>
        </p:nvSpPr>
        <p:spPr>
          <a:xfrm rot="5400000">
            <a:off x="2927629" y="3766044"/>
            <a:ext cx="576096" cy="96016"/>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240" name="Google Shape;240;p35"/>
          <p:cNvSpPr/>
          <p:nvPr>
            <p:ph idx="9" type="dgm"/>
          </p:nvPr>
        </p:nvSpPr>
        <p:spPr>
          <a:xfrm rot="5400000">
            <a:off x="2927169" y="5396240"/>
            <a:ext cx="576096" cy="96016"/>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241" name="Google Shape;241;p35"/>
          <p:cNvSpPr/>
          <p:nvPr>
            <p:ph idx="13" type="pic"/>
          </p:nvPr>
        </p:nvSpPr>
        <p:spPr>
          <a:xfrm>
            <a:off x="9588499" y="1314359"/>
            <a:ext cx="2232025" cy="1430564"/>
          </a:xfrm>
          <a:prstGeom prst="roundRect">
            <a:avLst>
              <a:gd fmla="val 5126" name="adj"/>
            </a:avLst>
          </a:prstGeom>
          <a:noFill/>
          <a:ln>
            <a:noFill/>
          </a:ln>
        </p:spPr>
      </p:sp>
      <p:sp>
        <p:nvSpPr>
          <p:cNvPr id="242" name="Google Shape;242;p35"/>
          <p:cNvSpPr txBox="1"/>
          <p:nvPr>
            <p:ph idx="14" type="body"/>
          </p:nvPr>
        </p:nvSpPr>
        <p:spPr>
          <a:xfrm>
            <a:off x="9588499" y="2744923"/>
            <a:ext cx="2232025" cy="156017"/>
          </a:xfrm>
          <a:prstGeom prst="rect">
            <a:avLst/>
          </a:prstGeom>
          <a:noFill/>
          <a:ln>
            <a:noFill/>
          </a:ln>
        </p:spPr>
        <p:txBody>
          <a:bodyPr anchorCtr="0" anchor="ctr" bIns="45700" lIns="91425" spcFirstLastPara="1" rIns="91425" wrap="square" tIns="45700">
            <a:noAutofit/>
          </a:bodyPr>
          <a:lstStyle>
            <a:lvl1pPr indent="-228600" lvl="0" marL="457200" algn="r">
              <a:spcBef>
                <a:spcPts val="160"/>
              </a:spcBef>
              <a:spcAft>
                <a:spcPts val="0"/>
              </a:spcAft>
              <a:buSzPts val="800"/>
              <a:buNone/>
              <a:defRPr i="1" sz="800">
                <a:solidFill>
                  <a:srgbClr val="7F7F7F"/>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3" name="Google Shape;243;p35"/>
          <p:cNvSpPr/>
          <p:nvPr>
            <p:ph idx="15" type="pic"/>
          </p:nvPr>
        </p:nvSpPr>
        <p:spPr>
          <a:xfrm>
            <a:off x="9587972" y="3002432"/>
            <a:ext cx="2232024" cy="1400897"/>
          </a:xfrm>
          <a:prstGeom prst="roundRect">
            <a:avLst>
              <a:gd fmla="val 5310" name="adj"/>
            </a:avLst>
          </a:prstGeom>
          <a:noFill/>
          <a:ln>
            <a:noFill/>
          </a:ln>
        </p:spPr>
      </p:sp>
      <p:sp>
        <p:nvSpPr>
          <p:cNvPr id="244" name="Google Shape;244;p35"/>
          <p:cNvSpPr txBox="1"/>
          <p:nvPr>
            <p:ph idx="16" type="body"/>
          </p:nvPr>
        </p:nvSpPr>
        <p:spPr>
          <a:xfrm>
            <a:off x="9588501" y="4403328"/>
            <a:ext cx="2232024" cy="177800"/>
          </a:xfrm>
          <a:prstGeom prst="rect">
            <a:avLst/>
          </a:prstGeom>
          <a:noFill/>
          <a:ln>
            <a:noFill/>
          </a:ln>
        </p:spPr>
        <p:txBody>
          <a:bodyPr anchorCtr="0" anchor="ctr" bIns="45700" lIns="91425" spcFirstLastPara="1" rIns="91425" wrap="square" tIns="45700">
            <a:noAutofit/>
          </a:bodyPr>
          <a:lstStyle>
            <a:lvl1pPr indent="-228600" lvl="0" marL="457200" algn="r">
              <a:spcBef>
                <a:spcPts val="160"/>
              </a:spcBef>
              <a:spcAft>
                <a:spcPts val="0"/>
              </a:spcAft>
              <a:buSzPts val="800"/>
              <a:buNone/>
              <a:defRPr i="1" sz="800">
                <a:solidFill>
                  <a:srgbClr val="7F7F7F"/>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5" name="Google Shape;245;p35"/>
          <p:cNvSpPr/>
          <p:nvPr>
            <p:ph idx="17" type="pic"/>
          </p:nvPr>
        </p:nvSpPr>
        <p:spPr>
          <a:xfrm>
            <a:off x="9588499" y="4682618"/>
            <a:ext cx="2232025" cy="1400897"/>
          </a:xfrm>
          <a:prstGeom prst="roundRect">
            <a:avLst>
              <a:gd fmla="val 5537" name="adj"/>
            </a:avLst>
          </a:prstGeom>
          <a:noFill/>
          <a:ln>
            <a:noFill/>
          </a:ln>
        </p:spPr>
      </p:sp>
      <p:sp>
        <p:nvSpPr>
          <p:cNvPr id="246" name="Google Shape;246;p35"/>
          <p:cNvSpPr txBox="1"/>
          <p:nvPr>
            <p:ph idx="18" type="body"/>
          </p:nvPr>
        </p:nvSpPr>
        <p:spPr>
          <a:xfrm>
            <a:off x="9587973" y="6083515"/>
            <a:ext cx="2232552" cy="177800"/>
          </a:xfrm>
          <a:prstGeom prst="rect">
            <a:avLst/>
          </a:prstGeom>
          <a:noFill/>
          <a:ln>
            <a:noFill/>
          </a:ln>
        </p:spPr>
        <p:txBody>
          <a:bodyPr anchorCtr="0" anchor="ctr" bIns="45700" lIns="91425" spcFirstLastPara="1" rIns="91425" wrap="square" tIns="45700">
            <a:noAutofit/>
          </a:bodyPr>
          <a:lstStyle>
            <a:lvl1pPr indent="-228600" lvl="0" marL="457200" algn="r">
              <a:spcBef>
                <a:spcPts val="160"/>
              </a:spcBef>
              <a:spcAft>
                <a:spcPts val="0"/>
              </a:spcAft>
              <a:buSzPts val="800"/>
              <a:buNone/>
              <a:defRPr i="1" sz="800">
                <a:solidFill>
                  <a:srgbClr val="7F7F7F"/>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7" name="Google Shape;247;p35"/>
          <p:cNvSpPr txBox="1"/>
          <p:nvPr>
            <p:ph idx="19"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344">
          <p15:clr>
            <a:srgbClr val="FBAE40"/>
          </p15:clr>
        </p15:guide>
        <p15:guide id="2" orient="horz" pos="2947">
          <p15:clr>
            <a:srgbClr val="FBAE40"/>
          </p15:clr>
        </p15:guide>
        <p15:guide id="3" orient="horz" pos="2885">
          <p15:clr>
            <a:srgbClr val="FBAE40"/>
          </p15:clr>
        </p15:guide>
        <p15:guide id="4" orient="horz" pos="1888">
          <p15:clr>
            <a:srgbClr val="FBAE40"/>
          </p15:clr>
        </p15:guide>
        <p15:guide id="5" orient="horz" pos="1253">
          <p15:clr>
            <a:srgbClr val="FBAE40"/>
          </p15:clr>
        </p15:guide>
        <p15:guide id="6" pos="5972">
          <p15:clr>
            <a:srgbClr val="FBAE40"/>
          </p15:clr>
        </p15:guide>
        <p15:guide id="7" pos="2026">
          <p15:clr>
            <a:srgbClr val="FBAE40"/>
          </p15:clr>
        </p15:guide>
        <p15:guide id="8" orient="horz" pos="1434">
          <p15:clr>
            <a:srgbClr val="FBAE40"/>
          </p15:clr>
        </p15:guide>
        <p15:guide id="9" orient="horz" pos="2387">
          <p15:clr>
            <a:srgbClr val="FBAE40"/>
          </p15:clr>
        </p15:guide>
        <p15:guide id="10" orient="horz" pos="2296">
          <p15:clr>
            <a:srgbClr val="FBAE40"/>
          </p15:clr>
        </p15:guide>
        <p15:guide id="11" orient="horz" pos="2478">
          <p15:clr>
            <a:srgbClr val="FBAE40"/>
          </p15:clr>
        </p15:guide>
        <p15:guide id="12" orient="horz" pos="3430">
          <p15:clr>
            <a:srgbClr val="FBAE40"/>
          </p15:clr>
        </p15:guide>
        <p15:guide id="13" orient="horz" pos="3339">
          <p15:clr>
            <a:srgbClr val="FBAE40"/>
          </p15:clr>
        </p15:guide>
        <p15:guide id="14" orient="horz" pos="3521">
          <p15:clr>
            <a:srgbClr val="FBAE40"/>
          </p15:clr>
        </p15:guide>
        <p15:guide id="15" orient="horz" pos="1828">
          <p15:clr>
            <a:srgbClr val="FBAE40"/>
          </p15:clr>
        </p15:guide>
        <p15:guide id="16" pos="2025">
          <p15:clr>
            <a:srgbClr val="FBAE40"/>
          </p15:clr>
        </p15:guide>
        <p15:guide id="17" pos="1875">
          <p15:clr>
            <a:srgbClr val="FBAE40"/>
          </p15:clr>
        </p15:guide>
        <p15:guide id="18" pos="6040">
          <p15:clr>
            <a:srgbClr val="FBAE40"/>
          </p15:clr>
        </p15:guide>
        <p15:guide id="19" pos="21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abellenanordnung 1">
  <p:cSld name="18_Tabellenanordnung 1">
    <p:spTree>
      <p:nvGrpSpPr>
        <p:cNvPr id="248" name="Shape 248"/>
        <p:cNvGrpSpPr/>
        <p:nvPr/>
      </p:nvGrpSpPr>
      <p:grpSpPr>
        <a:xfrm>
          <a:off x="0" y="0"/>
          <a:ext cx="0" cy="0"/>
          <a:chOff x="0" y="0"/>
          <a:chExt cx="0" cy="0"/>
        </a:xfrm>
      </p:grpSpPr>
      <p:sp>
        <p:nvSpPr>
          <p:cNvPr id="249" name="Google Shape;249;p36"/>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36"/>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251" name="Google Shape;251;p36"/>
          <p:cNvSpPr/>
          <p:nvPr>
            <p:ph idx="1" type="body"/>
          </p:nvPr>
        </p:nvSpPr>
        <p:spPr>
          <a:xfrm>
            <a:off x="383119" y="4677140"/>
            <a:ext cx="2592916" cy="1583683"/>
          </a:xfrm>
          <a:prstGeom prst="roundRect">
            <a:avLst>
              <a:gd fmla="val 4237" name="adj"/>
            </a:avLst>
          </a:prstGeom>
          <a:no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sz="1600">
                <a:solidFill>
                  <a:schemeClr val="dk1"/>
                </a:solidFill>
                <a:latin typeface="Arial"/>
                <a:ea typeface="Arial"/>
                <a:cs typeface="Arial"/>
                <a:sym typeface="Arial"/>
              </a:defRPr>
            </a:lvl1pPr>
            <a:lvl2pPr indent="-364045" lvl="1" marL="914400" algn="ctr">
              <a:spcBef>
                <a:spcPts val="427"/>
              </a:spcBef>
              <a:spcAft>
                <a:spcPts val="0"/>
              </a:spcAft>
              <a:buSzPts val="2133"/>
              <a:buChar char="▪"/>
              <a:defRPr sz="2133">
                <a:solidFill>
                  <a:schemeClr val="dk1"/>
                </a:solidFill>
                <a:latin typeface="Arial"/>
                <a:ea typeface="Arial"/>
                <a:cs typeface="Arial"/>
                <a:sym typeface="Arial"/>
              </a:defRPr>
            </a:lvl2pPr>
            <a:lvl3pPr indent="-364045" lvl="2" marL="1371600" algn="ctr">
              <a:spcBef>
                <a:spcPts val="427"/>
              </a:spcBef>
              <a:spcAft>
                <a:spcPts val="0"/>
              </a:spcAft>
              <a:buSzPts val="2133"/>
              <a:buChar char="o"/>
              <a:defRPr sz="2133">
                <a:solidFill>
                  <a:schemeClr val="dk1"/>
                </a:solidFill>
                <a:latin typeface="Arial"/>
                <a:ea typeface="Arial"/>
                <a:cs typeface="Arial"/>
                <a:sym typeface="Arial"/>
              </a:defRPr>
            </a:lvl3pPr>
            <a:lvl4pPr indent="-364045" lvl="3" marL="1828800" algn="ctr">
              <a:spcBef>
                <a:spcPts val="427"/>
              </a:spcBef>
              <a:spcAft>
                <a:spcPts val="0"/>
              </a:spcAft>
              <a:buClr>
                <a:schemeClr val="dk1"/>
              </a:buClr>
              <a:buSzPts val="2133"/>
              <a:buChar char="–"/>
              <a:defRPr sz="2133">
                <a:solidFill>
                  <a:schemeClr val="dk1"/>
                </a:solidFill>
                <a:latin typeface="Arial"/>
                <a:ea typeface="Arial"/>
                <a:cs typeface="Arial"/>
                <a:sym typeface="Arial"/>
              </a:defRPr>
            </a:lvl4pPr>
            <a:lvl5pPr indent="-364045" lvl="4" marL="2286000" algn="ctr">
              <a:spcBef>
                <a:spcPts val="427"/>
              </a:spcBef>
              <a:spcAft>
                <a:spcPts val="0"/>
              </a:spcAft>
              <a:buClr>
                <a:schemeClr val="dk1"/>
              </a:buClr>
              <a:buSzPts val="2133"/>
              <a:buChar char="»"/>
              <a:defRPr sz="2133">
                <a:solidFill>
                  <a:schemeClr val="dk1"/>
                </a:solidFill>
                <a:latin typeface="Arial"/>
                <a:ea typeface="Arial"/>
                <a:cs typeface="Arial"/>
                <a:sym typeface="Arial"/>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2" name="Google Shape;252;p36"/>
          <p:cNvSpPr/>
          <p:nvPr>
            <p:ph idx="2" type="body"/>
          </p:nvPr>
        </p:nvSpPr>
        <p:spPr>
          <a:xfrm>
            <a:off x="383116" y="2996953"/>
            <a:ext cx="2592917" cy="1583683"/>
          </a:xfrm>
          <a:prstGeom prst="roundRect">
            <a:avLst>
              <a:gd fmla="val 3836" name="adj"/>
            </a:avLst>
          </a:prstGeom>
          <a:no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sz="1600">
                <a:solidFill>
                  <a:schemeClr val="dk1"/>
                </a:solidFill>
                <a:latin typeface="Arial"/>
                <a:ea typeface="Arial"/>
                <a:cs typeface="Arial"/>
                <a:sym typeface="Arial"/>
              </a:defRPr>
            </a:lvl1pPr>
            <a:lvl2pPr indent="-364045" lvl="1" marL="914400" algn="ctr">
              <a:spcBef>
                <a:spcPts val="427"/>
              </a:spcBef>
              <a:spcAft>
                <a:spcPts val="0"/>
              </a:spcAft>
              <a:buSzPts val="2133"/>
              <a:buChar char="▪"/>
              <a:defRPr sz="2133">
                <a:solidFill>
                  <a:schemeClr val="dk1"/>
                </a:solidFill>
                <a:latin typeface="Arial"/>
                <a:ea typeface="Arial"/>
                <a:cs typeface="Arial"/>
                <a:sym typeface="Arial"/>
              </a:defRPr>
            </a:lvl2pPr>
            <a:lvl3pPr indent="-364045" lvl="2" marL="1371600" algn="ctr">
              <a:spcBef>
                <a:spcPts val="427"/>
              </a:spcBef>
              <a:spcAft>
                <a:spcPts val="0"/>
              </a:spcAft>
              <a:buSzPts val="2133"/>
              <a:buChar char="o"/>
              <a:defRPr sz="2133">
                <a:solidFill>
                  <a:schemeClr val="dk1"/>
                </a:solidFill>
                <a:latin typeface="Arial"/>
                <a:ea typeface="Arial"/>
                <a:cs typeface="Arial"/>
                <a:sym typeface="Arial"/>
              </a:defRPr>
            </a:lvl3pPr>
            <a:lvl4pPr indent="-364045" lvl="3" marL="1828800" algn="ctr">
              <a:spcBef>
                <a:spcPts val="427"/>
              </a:spcBef>
              <a:spcAft>
                <a:spcPts val="0"/>
              </a:spcAft>
              <a:buClr>
                <a:schemeClr val="dk1"/>
              </a:buClr>
              <a:buSzPts val="2133"/>
              <a:buChar char="–"/>
              <a:defRPr sz="2133">
                <a:solidFill>
                  <a:schemeClr val="dk1"/>
                </a:solidFill>
                <a:latin typeface="Arial"/>
                <a:ea typeface="Arial"/>
                <a:cs typeface="Arial"/>
                <a:sym typeface="Arial"/>
              </a:defRPr>
            </a:lvl4pPr>
            <a:lvl5pPr indent="-364045" lvl="4" marL="2286000" algn="ctr">
              <a:spcBef>
                <a:spcPts val="427"/>
              </a:spcBef>
              <a:spcAft>
                <a:spcPts val="0"/>
              </a:spcAft>
              <a:buClr>
                <a:schemeClr val="dk1"/>
              </a:buClr>
              <a:buSzPts val="2133"/>
              <a:buChar char="»"/>
              <a:defRPr sz="2133">
                <a:solidFill>
                  <a:schemeClr val="dk1"/>
                </a:solidFill>
                <a:latin typeface="Arial"/>
                <a:ea typeface="Arial"/>
                <a:cs typeface="Arial"/>
                <a:sym typeface="Arial"/>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 name="Google Shape;253;p36"/>
          <p:cNvSpPr/>
          <p:nvPr>
            <p:ph idx="3" type="dgm"/>
          </p:nvPr>
        </p:nvSpPr>
        <p:spPr>
          <a:xfrm rot="5400000">
            <a:off x="2450246" y="1971058"/>
            <a:ext cx="1559383" cy="259897"/>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254" name="Google Shape;254;p36"/>
          <p:cNvSpPr/>
          <p:nvPr>
            <p:ph idx="4" type="body"/>
          </p:nvPr>
        </p:nvSpPr>
        <p:spPr>
          <a:xfrm>
            <a:off x="383119" y="1317260"/>
            <a:ext cx="2592916" cy="1585401"/>
          </a:xfrm>
          <a:prstGeom prst="roundRect">
            <a:avLst>
              <a:gd fmla="val 4239" name="adj"/>
            </a:avLst>
          </a:prstGeom>
          <a:no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sz="1600">
                <a:solidFill>
                  <a:schemeClr val="dk1"/>
                </a:solidFill>
                <a:latin typeface="Arial"/>
                <a:ea typeface="Arial"/>
                <a:cs typeface="Arial"/>
                <a:sym typeface="Arial"/>
              </a:defRPr>
            </a:lvl1pPr>
            <a:lvl2pPr indent="-364045" lvl="1" marL="914400" algn="ctr">
              <a:spcBef>
                <a:spcPts val="427"/>
              </a:spcBef>
              <a:spcAft>
                <a:spcPts val="0"/>
              </a:spcAft>
              <a:buSzPts val="2133"/>
              <a:buChar char="▪"/>
              <a:defRPr sz="2133">
                <a:solidFill>
                  <a:schemeClr val="dk1"/>
                </a:solidFill>
                <a:latin typeface="Arial"/>
                <a:ea typeface="Arial"/>
                <a:cs typeface="Arial"/>
                <a:sym typeface="Arial"/>
              </a:defRPr>
            </a:lvl2pPr>
            <a:lvl3pPr indent="-364045" lvl="2" marL="1371600" algn="ctr">
              <a:spcBef>
                <a:spcPts val="427"/>
              </a:spcBef>
              <a:spcAft>
                <a:spcPts val="0"/>
              </a:spcAft>
              <a:buSzPts val="2133"/>
              <a:buChar char="o"/>
              <a:defRPr sz="2133">
                <a:solidFill>
                  <a:schemeClr val="dk1"/>
                </a:solidFill>
                <a:latin typeface="Arial"/>
                <a:ea typeface="Arial"/>
                <a:cs typeface="Arial"/>
                <a:sym typeface="Arial"/>
              </a:defRPr>
            </a:lvl3pPr>
            <a:lvl4pPr indent="-364045" lvl="3" marL="1828800" algn="ctr">
              <a:spcBef>
                <a:spcPts val="427"/>
              </a:spcBef>
              <a:spcAft>
                <a:spcPts val="0"/>
              </a:spcAft>
              <a:buClr>
                <a:schemeClr val="dk1"/>
              </a:buClr>
              <a:buSzPts val="2133"/>
              <a:buChar char="–"/>
              <a:defRPr sz="2133">
                <a:solidFill>
                  <a:schemeClr val="dk1"/>
                </a:solidFill>
                <a:latin typeface="Arial"/>
                <a:ea typeface="Arial"/>
                <a:cs typeface="Arial"/>
                <a:sym typeface="Arial"/>
              </a:defRPr>
            </a:lvl4pPr>
            <a:lvl5pPr indent="-364045" lvl="4" marL="2286000" algn="ctr">
              <a:spcBef>
                <a:spcPts val="427"/>
              </a:spcBef>
              <a:spcAft>
                <a:spcPts val="0"/>
              </a:spcAft>
              <a:buClr>
                <a:schemeClr val="dk1"/>
              </a:buClr>
              <a:buSzPts val="2133"/>
              <a:buChar char="»"/>
              <a:defRPr sz="2133">
                <a:solidFill>
                  <a:schemeClr val="dk1"/>
                </a:solidFill>
                <a:latin typeface="Arial"/>
                <a:ea typeface="Arial"/>
                <a:cs typeface="Arial"/>
                <a:sym typeface="Arial"/>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5" name="Google Shape;255;p36"/>
          <p:cNvSpPr/>
          <p:nvPr>
            <p:ph idx="5" type="body"/>
          </p:nvPr>
        </p:nvSpPr>
        <p:spPr>
          <a:xfrm>
            <a:off x="3432175" y="1304925"/>
            <a:ext cx="6048375" cy="1597736"/>
          </a:xfrm>
          <a:prstGeom prst="roundRect">
            <a:avLst>
              <a:gd fmla="val 4654" name="adj"/>
            </a:avLst>
          </a:prstGeom>
          <a:noFill/>
          <a:ln cap="flat" cmpd="sng" w="19050">
            <a:solidFill>
              <a:srgbClr val="B9D0F1"/>
            </a:solidFill>
            <a:prstDash val="solid"/>
            <a:round/>
            <a:headEnd len="sm" w="sm" type="none"/>
            <a:tailEnd len="sm" w="sm" type="none"/>
          </a:ln>
        </p:spPr>
        <p:txBody>
          <a:bodyPr anchorCtr="0" anchor="t" bIns="45700" lIns="91425" spcFirstLastPara="1" rIns="91425" wrap="square" tIns="45700">
            <a:noAutofit/>
          </a:bodyPr>
          <a:lstStyle>
            <a:lvl1pPr indent="-330200" lvl="0" marL="457200" algn="l">
              <a:spcBef>
                <a:spcPts val="320"/>
              </a:spcBef>
              <a:spcAft>
                <a:spcPts val="0"/>
              </a:spcAft>
              <a:buClr>
                <a:srgbClr val="B9D0F1"/>
              </a:buClr>
              <a:buSzPts val="1600"/>
              <a:buFont typeface="Noto Sans Symbols"/>
              <a:buChar char="▪"/>
              <a:defRPr sz="1600"/>
            </a:lvl1pPr>
            <a:lvl2pPr indent="-347154" lvl="1" marL="914400" algn="l">
              <a:spcBef>
                <a:spcPts val="373"/>
              </a:spcBef>
              <a:spcAft>
                <a:spcPts val="0"/>
              </a:spcAft>
              <a:buClr>
                <a:srgbClr val="B9D0F1"/>
              </a:buClr>
              <a:buSzPts val="1867"/>
              <a:buChar char="▪"/>
              <a:defRPr sz="1867"/>
            </a:lvl2pPr>
            <a:lvl3pPr indent="-330200" lvl="2" marL="1371600" algn="l">
              <a:spcBef>
                <a:spcPts val="320"/>
              </a:spcBef>
              <a:spcAft>
                <a:spcPts val="0"/>
              </a:spcAft>
              <a:buClr>
                <a:srgbClr val="B9D0F1"/>
              </a:buClr>
              <a:buSzPts val="1600"/>
              <a:buChar char="o"/>
              <a:defRPr sz="1600"/>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6" name="Google Shape;256;p36"/>
          <p:cNvSpPr/>
          <p:nvPr>
            <p:ph idx="6" type="pic"/>
          </p:nvPr>
        </p:nvSpPr>
        <p:spPr>
          <a:xfrm>
            <a:off x="9551455" y="1304925"/>
            <a:ext cx="2269069" cy="1429813"/>
          </a:xfrm>
          <a:prstGeom prst="roundRect">
            <a:avLst>
              <a:gd fmla="val 5614" name="adj"/>
            </a:avLst>
          </a:prstGeom>
          <a:noFill/>
          <a:ln>
            <a:noFill/>
          </a:ln>
        </p:spPr>
      </p:sp>
      <p:sp>
        <p:nvSpPr>
          <p:cNvPr id="257" name="Google Shape;257;p36"/>
          <p:cNvSpPr/>
          <p:nvPr>
            <p:ph idx="7" type="dgm"/>
          </p:nvPr>
        </p:nvSpPr>
        <p:spPr>
          <a:xfrm rot="5400000">
            <a:off x="2450246" y="3658846"/>
            <a:ext cx="1559383" cy="259897"/>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258" name="Google Shape;258;p36"/>
          <p:cNvSpPr/>
          <p:nvPr>
            <p:ph idx="8" type="dgm"/>
          </p:nvPr>
        </p:nvSpPr>
        <p:spPr>
          <a:xfrm rot="5400000">
            <a:off x="2450245" y="5351648"/>
            <a:ext cx="1559383" cy="259897"/>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259" name="Google Shape;259;p36"/>
          <p:cNvSpPr txBox="1"/>
          <p:nvPr>
            <p:ph idx="9" type="body"/>
          </p:nvPr>
        </p:nvSpPr>
        <p:spPr>
          <a:xfrm>
            <a:off x="9551455" y="2734739"/>
            <a:ext cx="2269069" cy="167919"/>
          </a:xfrm>
          <a:prstGeom prst="rect">
            <a:avLst/>
          </a:prstGeom>
          <a:noFill/>
          <a:ln>
            <a:noFill/>
          </a:ln>
        </p:spPr>
        <p:txBody>
          <a:bodyPr anchorCtr="0" anchor="ctr" bIns="45700" lIns="91425" spcFirstLastPara="1" rIns="91425" wrap="square" tIns="45700">
            <a:noAutofit/>
          </a:bodyPr>
          <a:lstStyle>
            <a:lvl1pPr indent="-228600" lvl="0" marL="457200" algn="r">
              <a:spcBef>
                <a:spcPts val="160"/>
              </a:spcBef>
              <a:spcAft>
                <a:spcPts val="0"/>
              </a:spcAft>
              <a:buSzPts val="800"/>
              <a:buNone/>
              <a:defRPr i="1" sz="800">
                <a:solidFill>
                  <a:srgbClr val="7F7F7F"/>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0" name="Google Shape;260;p36"/>
          <p:cNvSpPr/>
          <p:nvPr>
            <p:ph idx="13" type="pic"/>
          </p:nvPr>
        </p:nvSpPr>
        <p:spPr>
          <a:xfrm>
            <a:off x="9551459" y="3001880"/>
            <a:ext cx="2269065" cy="1408121"/>
          </a:xfrm>
          <a:prstGeom prst="roundRect">
            <a:avLst>
              <a:gd fmla="val 5432" name="adj"/>
            </a:avLst>
          </a:prstGeom>
          <a:noFill/>
          <a:ln>
            <a:noFill/>
          </a:ln>
        </p:spPr>
      </p:sp>
      <p:sp>
        <p:nvSpPr>
          <p:cNvPr id="261" name="Google Shape;261;p36"/>
          <p:cNvSpPr txBox="1"/>
          <p:nvPr>
            <p:ph idx="14" type="body"/>
          </p:nvPr>
        </p:nvSpPr>
        <p:spPr>
          <a:xfrm>
            <a:off x="9551987" y="4410000"/>
            <a:ext cx="2268537" cy="165704"/>
          </a:xfrm>
          <a:prstGeom prst="rect">
            <a:avLst/>
          </a:prstGeom>
          <a:noFill/>
          <a:ln>
            <a:noFill/>
          </a:ln>
        </p:spPr>
        <p:txBody>
          <a:bodyPr anchorCtr="0" anchor="ctr" bIns="45700" lIns="91425" spcFirstLastPara="1" rIns="91425" wrap="square" tIns="45700">
            <a:noAutofit/>
          </a:bodyPr>
          <a:lstStyle>
            <a:lvl1pPr indent="-228600" lvl="0" marL="457200" algn="r">
              <a:spcBef>
                <a:spcPts val="160"/>
              </a:spcBef>
              <a:spcAft>
                <a:spcPts val="0"/>
              </a:spcAft>
              <a:buSzPts val="800"/>
              <a:buNone/>
              <a:defRPr i="1" sz="800">
                <a:solidFill>
                  <a:srgbClr val="7F7F7F"/>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2" name="Google Shape;262;p36"/>
          <p:cNvSpPr/>
          <p:nvPr>
            <p:ph idx="15" type="pic"/>
          </p:nvPr>
        </p:nvSpPr>
        <p:spPr>
          <a:xfrm>
            <a:off x="9551987" y="4677141"/>
            <a:ext cx="2268537" cy="1400898"/>
          </a:xfrm>
          <a:prstGeom prst="roundRect">
            <a:avLst>
              <a:gd fmla="val 5083" name="adj"/>
            </a:avLst>
          </a:prstGeom>
          <a:noFill/>
          <a:ln>
            <a:noFill/>
          </a:ln>
        </p:spPr>
      </p:sp>
      <p:sp>
        <p:nvSpPr>
          <p:cNvPr id="263" name="Google Shape;263;p36"/>
          <p:cNvSpPr txBox="1"/>
          <p:nvPr>
            <p:ph idx="16" type="body"/>
          </p:nvPr>
        </p:nvSpPr>
        <p:spPr>
          <a:xfrm>
            <a:off x="9551988" y="6078036"/>
            <a:ext cx="2268537" cy="173621"/>
          </a:xfrm>
          <a:prstGeom prst="rect">
            <a:avLst/>
          </a:prstGeom>
          <a:noFill/>
          <a:ln>
            <a:noFill/>
          </a:ln>
        </p:spPr>
        <p:txBody>
          <a:bodyPr anchorCtr="0" anchor="ctr" bIns="45700" lIns="91425" spcFirstLastPara="1" rIns="91425" wrap="square" tIns="45700">
            <a:noAutofit/>
          </a:bodyPr>
          <a:lstStyle>
            <a:lvl1pPr indent="-228600" lvl="0" marL="457200" algn="r">
              <a:spcBef>
                <a:spcPts val="160"/>
              </a:spcBef>
              <a:spcAft>
                <a:spcPts val="0"/>
              </a:spcAft>
              <a:buSzPts val="800"/>
              <a:buNone/>
              <a:defRPr i="1" sz="800">
                <a:solidFill>
                  <a:srgbClr val="7F7F7F"/>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4" name="Google Shape;264;p36"/>
          <p:cNvSpPr/>
          <p:nvPr>
            <p:ph idx="17" type="body"/>
          </p:nvPr>
        </p:nvSpPr>
        <p:spPr>
          <a:xfrm>
            <a:off x="3432176" y="3001880"/>
            <a:ext cx="6048374" cy="1583682"/>
          </a:xfrm>
          <a:prstGeom prst="roundRect">
            <a:avLst>
              <a:gd fmla="val 4352" name="adj"/>
            </a:avLst>
          </a:prstGeom>
          <a:noFill/>
          <a:ln cap="flat" cmpd="sng" w="19050">
            <a:solidFill>
              <a:srgbClr val="B9D0F1"/>
            </a:solidFill>
            <a:prstDash val="solid"/>
            <a:round/>
            <a:headEnd len="sm" w="sm" type="none"/>
            <a:tailEnd len="sm" w="sm" type="none"/>
          </a:ln>
        </p:spPr>
        <p:txBody>
          <a:bodyPr anchorCtr="0" anchor="t" bIns="45700" lIns="91425" spcFirstLastPara="1" rIns="91425" wrap="square" tIns="45700">
            <a:noAutofit/>
          </a:bodyPr>
          <a:lstStyle>
            <a:lvl1pPr indent="-330200" lvl="0" marL="457200" algn="l">
              <a:spcBef>
                <a:spcPts val="320"/>
              </a:spcBef>
              <a:spcAft>
                <a:spcPts val="0"/>
              </a:spcAft>
              <a:buClr>
                <a:srgbClr val="B9D0F1"/>
              </a:buClr>
              <a:buSzPts val="1600"/>
              <a:buFont typeface="Noto Sans Symbols"/>
              <a:buChar char="▪"/>
              <a:defRPr sz="1600"/>
            </a:lvl1pPr>
            <a:lvl2pPr indent="-347154" lvl="1" marL="914400" algn="l">
              <a:spcBef>
                <a:spcPts val="373"/>
              </a:spcBef>
              <a:spcAft>
                <a:spcPts val="0"/>
              </a:spcAft>
              <a:buClr>
                <a:srgbClr val="B9D0F1"/>
              </a:buClr>
              <a:buSzPts val="1867"/>
              <a:buChar char="▪"/>
              <a:defRPr sz="1867"/>
            </a:lvl2pPr>
            <a:lvl3pPr indent="-330200" lvl="2" marL="1371600" algn="l">
              <a:spcBef>
                <a:spcPts val="320"/>
              </a:spcBef>
              <a:spcAft>
                <a:spcPts val="0"/>
              </a:spcAft>
              <a:buClr>
                <a:srgbClr val="B9D0F1"/>
              </a:buClr>
              <a:buSzPts val="1600"/>
              <a:buChar char="o"/>
              <a:defRPr sz="1600"/>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5" name="Google Shape;265;p36"/>
          <p:cNvSpPr/>
          <p:nvPr>
            <p:ph idx="18" type="body"/>
          </p:nvPr>
        </p:nvSpPr>
        <p:spPr>
          <a:xfrm>
            <a:off x="3431647" y="4677833"/>
            <a:ext cx="6048374" cy="1573824"/>
          </a:xfrm>
          <a:prstGeom prst="roundRect">
            <a:avLst>
              <a:gd fmla="val 4796" name="adj"/>
            </a:avLst>
          </a:prstGeom>
          <a:noFill/>
          <a:ln cap="flat" cmpd="sng" w="19050">
            <a:solidFill>
              <a:srgbClr val="B9D0F1"/>
            </a:solidFill>
            <a:prstDash val="solid"/>
            <a:round/>
            <a:headEnd len="sm" w="sm" type="none"/>
            <a:tailEnd len="sm" w="sm" type="none"/>
          </a:ln>
        </p:spPr>
        <p:txBody>
          <a:bodyPr anchorCtr="0" anchor="t" bIns="45700" lIns="91425" spcFirstLastPara="1" rIns="91425" wrap="square" tIns="45700">
            <a:noAutofit/>
          </a:bodyPr>
          <a:lstStyle>
            <a:lvl1pPr indent="-330200" lvl="0" marL="457200" algn="l">
              <a:spcBef>
                <a:spcPts val="320"/>
              </a:spcBef>
              <a:spcAft>
                <a:spcPts val="0"/>
              </a:spcAft>
              <a:buClr>
                <a:srgbClr val="B9D0F1"/>
              </a:buClr>
              <a:buSzPts val="1600"/>
              <a:buFont typeface="Noto Sans Symbols"/>
              <a:buChar char="▪"/>
              <a:defRPr sz="1600"/>
            </a:lvl1pPr>
            <a:lvl2pPr indent="-347154" lvl="1" marL="914400" algn="l">
              <a:spcBef>
                <a:spcPts val="373"/>
              </a:spcBef>
              <a:spcAft>
                <a:spcPts val="0"/>
              </a:spcAft>
              <a:buClr>
                <a:srgbClr val="B9D0F1"/>
              </a:buClr>
              <a:buSzPts val="1867"/>
              <a:buChar char="▪"/>
              <a:defRPr sz="1867"/>
            </a:lvl2pPr>
            <a:lvl3pPr indent="-330200" lvl="2" marL="1371600" algn="l">
              <a:spcBef>
                <a:spcPts val="320"/>
              </a:spcBef>
              <a:spcAft>
                <a:spcPts val="0"/>
              </a:spcAft>
              <a:buClr>
                <a:srgbClr val="B9D0F1"/>
              </a:buClr>
              <a:buSzPts val="1600"/>
              <a:buChar char="o"/>
              <a:defRPr sz="1600"/>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6" name="Google Shape;266;p36"/>
          <p:cNvSpPr txBox="1"/>
          <p:nvPr>
            <p:ph idx="19"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947">
          <p15:clr>
            <a:srgbClr val="FBAE40"/>
          </p15:clr>
        </p15:guide>
        <p15:guide id="2" orient="horz" pos="2885">
          <p15:clr>
            <a:srgbClr val="FBAE40"/>
          </p15:clr>
        </p15:guide>
        <p15:guide id="3" orient="horz" pos="2886">
          <p15:clr>
            <a:srgbClr val="FBAE40"/>
          </p15:clr>
        </p15:guide>
        <p15:guide id="4" orient="horz" pos="1828">
          <p15:clr>
            <a:srgbClr val="FBAE40"/>
          </p15:clr>
        </p15:guide>
        <p15:guide id="5" pos="2116">
          <p15:clr>
            <a:srgbClr val="FBAE40"/>
          </p15:clr>
        </p15:guide>
        <p15:guide id="6" pos="1875">
          <p15:clr>
            <a:srgbClr val="FBAE40"/>
          </p15:clr>
        </p15:guide>
        <p15:guide id="7" orient="horz" pos="822">
          <p15:clr>
            <a:srgbClr val="FBAE40"/>
          </p15:clr>
        </p15:guide>
        <p15:guide id="8" orient="horz" pos="1888">
          <p15:clr>
            <a:srgbClr val="FBAE40"/>
          </p15:clr>
        </p15:guide>
        <p15:guide id="9" pos="1958">
          <p15:clr>
            <a:srgbClr val="FBAE40"/>
          </p15:clr>
        </p15:guide>
        <p15:guide id="10" pos="2162">
          <p15:clr>
            <a:srgbClr val="FBAE40"/>
          </p15:clr>
        </p15:guide>
        <p15:guide id="11" pos="5972">
          <p15:clr>
            <a:srgbClr val="FBAE40"/>
          </p15:clr>
        </p15:guide>
        <p15:guide id="12" pos="601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Schlüsselelement/Lösung eines Systems/Problems">
  <p:cSld name="15_Schlüsselelement/Lösung eines Systems/Problems">
    <p:spTree>
      <p:nvGrpSpPr>
        <p:cNvPr id="267" name="Shape 267"/>
        <p:cNvGrpSpPr/>
        <p:nvPr/>
      </p:nvGrpSpPr>
      <p:grpSpPr>
        <a:xfrm>
          <a:off x="0" y="0"/>
          <a:ext cx="0" cy="0"/>
          <a:chOff x="0" y="0"/>
          <a:chExt cx="0" cy="0"/>
        </a:xfrm>
      </p:grpSpPr>
      <p:sp>
        <p:nvSpPr>
          <p:cNvPr id="268" name="Google Shape;268;p37"/>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37"/>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cxnSp>
        <p:nvCxnSpPr>
          <p:cNvPr id="270" name="Google Shape;270;p37"/>
          <p:cNvCxnSpPr/>
          <p:nvPr/>
        </p:nvCxnSpPr>
        <p:spPr>
          <a:xfrm>
            <a:off x="8977313" y="789519"/>
            <a:ext cx="0" cy="5759829"/>
          </a:xfrm>
          <a:prstGeom prst="straightConnector1">
            <a:avLst/>
          </a:prstGeom>
          <a:noFill/>
          <a:ln cap="flat" cmpd="sng" w="9525">
            <a:solidFill>
              <a:srgbClr val="7F7F7F"/>
            </a:solidFill>
            <a:prstDash val="solid"/>
            <a:round/>
            <a:headEnd len="sm" w="sm" type="none"/>
            <a:tailEnd len="sm" w="sm" type="none"/>
          </a:ln>
        </p:spPr>
      </p:cxnSp>
      <p:sp>
        <p:nvSpPr>
          <p:cNvPr id="271" name="Google Shape;271;p37"/>
          <p:cNvSpPr txBox="1"/>
          <p:nvPr>
            <p:ph idx="1" type="body"/>
          </p:nvPr>
        </p:nvSpPr>
        <p:spPr>
          <a:xfrm>
            <a:off x="371475" y="1160463"/>
            <a:ext cx="8556627" cy="3240087"/>
          </a:xfrm>
          <a:prstGeom prst="rect">
            <a:avLst/>
          </a:prstGeom>
          <a:noFill/>
          <a:ln>
            <a:noFill/>
          </a:ln>
        </p:spPr>
        <p:txBody>
          <a:bodyPr anchorCtr="0" anchor="t" bIns="45700" lIns="91425" spcFirstLastPara="1" rIns="91425" wrap="square" tIns="45700">
            <a:noAutofit/>
          </a:bodyPr>
          <a:lstStyle>
            <a:lvl1pPr indent="-330200" lvl="0" marL="457200" algn="l">
              <a:spcBef>
                <a:spcPts val="320"/>
              </a:spcBef>
              <a:spcAft>
                <a:spcPts val="0"/>
              </a:spcAft>
              <a:buClr>
                <a:srgbClr val="02266E"/>
              </a:buClr>
              <a:buSzPts val="1600"/>
              <a:buChar char="▪"/>
              <a:defRPr/>
            </a:lvl1pPr>
            <a:lvl2pPr indent="-317500" lvl="1" marL="914400" algn="l">
              <a:spcBef>
                <a:spcPts val="280"/>
              </a:spcBef>
              <a:spcAft>
                <a:spcPts val="0"/>
              </a:spcAft>
              <a:buClr>
                <a:srgbClr val="02266E"/>
              </a:buClr>
              <a:buSzPts val="1400"/>
              <a:buChar char="▪"/>
              <a:defRPr/>
            </a:lvl2pPr>
            <a:lvl3pPr indent="-304800" lvl="2" marL="1371600" algn="l">
              <a:spcBef>
                <a:spcPts val="240"/>
              </a:spcBef>
              <a:spcAft>
                <a:spcPts val="0"/>
              </a:spcAft>
              <a:buClr>
                <a:srgbClr val="02266E"/>
              </a:buClr>
              <a:buSzPts val="12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2" name="Google Shape;272;p37"/>
          <p:cNvSpPr txBox="1"/>
          <p:nvPr>
            <p:ph idx="2" type="body"/>
          </p:nvPr>
        </p:nvSpPr>
        <p:spPr>
          <a:xfrm>
            <a:off x="371475" y="4833938"/>
            <a:ext cx="8553437" cy="1474379"/>
          </a:xfrm>
          <a:prstGeom prst="rect">
            <a:avLst/>
          </a:prstGeom>
          <a:noFill/>
          <a:ln>
            <a:noFill/>
          </a:ln>
        </p:spPr>
        <p:txBody>
          <a:bodyPr anchorCtr="0" anchor="t" bIns="45700" lIns="91425" spcFirstLastPara="1" rIns="91425" wrap="square" tIns="45700">
            <a:noAutofit/>
          </a:bodyPr>
          <a:lstStyle>
            <a:lvl1pPr indent="-330200" lvl="0" marL="457200" algn="l">
              <a:spcBef>
                <a:spcPts val="320"/>
              </a:spcBef>
              <a:spcAft>
                <a:spcPts val="0"/>
              </a:spcAft>
              <a:buClr>
                <a:srgbClr val="76CD03"/>
              </a:buClr>
              <a:buSzPts val="1600"/>
              <a:buChar char="▪"/>
              <a:defRPr/>
            </a:lvl1pPr>
            <a:lvl2pPr indent="-317500" lvl="1" marL="914400" algn="l">
              <a:spcBef>
                <a:spcPts val="280"/>
              </a:spcBef>
              <a:spcAft>
                <a:spcPts val="0"/>
              </a:spcAft>
              <a:buClr>
                <a:srgbClr val="76CD03"/>
              </a:buClr>
              <a:buSzPts val="1400"/>
              <a:buChar char="▪"/>
              <a:defRPr/>
            </a:lvl2pPr>
            <a:lvl3pPr indent="-304800" lvl="2" marL="1371600" algn="l">
              <a:spcBef>
                <a:spcPts val="240"/>
              </a:spcBef>
              <a:spcAft>
                <a:spcPts val="0"/>
              </a:spcAft>
              <a:buClr>
                <a:srgbClr val="76CD03"/>
              </a:buClr>
              <a:buSzPts val="12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273" name="Google Shape;273;p37"/>
          <p:cNvGrpSpPr/>
          <p:nvPr/>
        </p:nvGrpSpPr>
        <p:grpSpPr>
          <a:xfrm>
            <a:off x="9168344" y="1300673"/>
            <a:ext cx="2562515" cy="4060082"/>
            <a:chOff x="6531007" y="918854"/>
            <a:chExt cx="1921886" cy="3045061"/>
          </a:xfrm>
        </p:grpSpPr>
        <p:sp>
          <p:nvSpPr>
            <p:cNvPr id="274" name="Google Shape;274;p37"/>
            <p:cNvSpPr/>
            <p:nvPr/>
          </p:nvSpPr>
          <p:spPr>
            <a:xfrm>
              <a:off x="6531149" y="1347614"/>
              <a:ext cx="640534" cy="1067604"/>
            </a:xfrm>
            <a:custGeom>
              <a:rect b="b" l="l" r="r" t="t"/>
              <a:pathLst>
                <a:path extrusionOk="0" h="1800080" w="1080000">
                  <a:moveTo>
                    <a:pt x="540000" y="0"/>
                  </a:moveTo>
                  <a:cubicBezTo>
                    <a:pt x="659307" y="0"/>
                    <a:pt x="756024" y="96717"/>
                    <a:pt x="756024" y="216024"/>
                  </a:cubicBezTo>
                  <a:cubicBezTo>
                    <a:pt x="756024" y="245851"/>
                    <a:pt x="749979" y="274266"/>
                    <a:pt x="739048" y="300110"/>
                  </a:cubicBezTo>
                  <a:lnTo>
                    <a:pt x="698642" y="360040"/>
                  </a:lnTo>
                  <a:lnTo>
                    <a:pt x="1080000" y="360040"/>
                  </a:lnTo>
                  <a:lnTo>
                    <a:pt x="1080000" y="741317"/>
                  </a:lnTo>
                  <a:lnTo>
                    <a:pt x="1020190" y="700992"/>
                  </a:lnTo>
                  <a:cubicBezTo>
                    <a:pt x="994346" y="690061"/>
                    <a:pt x="965931" y="684016"/>
                    <a:pt x="936104" y="684016"/>
                  </a:cubicBezTo>
                  <a:cubicBezTo>
                    <a:pt x="816797" y="684016"/>
                    <a:pt x="720080" y="780733"/>
                    <a:pt x="720080" y="900040"/>
                  </a:cubicBezTo>
                  <a:cubicBezTo>
                    <a:pt x="720080" y="1019347"/>
                    <a:pt x="816797" y="1116064"/>
                    <a:pt x="936104" y="1116064"/>
                  </a:cubicBezTo>
                  <a:cubicBezTo>
                    <a:pt x="965931" y="1116064"/>
                    <a:pt x="994346" y="1110019"/>
                    <a:pt x="1020190" y="1099088"/>
                  </a:cubicBezTo>
                  <a:lnTo>
                    <a:pt x="1080000" y="1058763"/>
                  </a:lnTo>
                  <a:lnTo>
                    <a:pt x="1080000" y="1440040"/>
                  </a:lnTo>
                  <a:lnTo>
                    <a:pt x="698642" y="1440040"/>
                  </a:lnTo>
                  <a:lnTo>
                    <a:pt x="739048" y="1499970"/>
                  </a:lnTo>
                  <a:cubicBezTo>
                    <a:pt x="749979" y="1525814"/>
                    <a:pt x="756024" y="1554229"/>
                    <a:pt x="756024" y="1584056"/>
                  </a:cubicBezTo>
                  <a:cubicBezTo>
                    <a:pt x="756024" y="1703363"/>
                    <a:pt x="659307" y="1800080"/>
                    <a:pt x="540000" y="1800080"/>
                  </a:cubicBezTo>
                  <a:cubicBezTo>
                    <a:pt x="420693" y="1800080"/>
                    <a:pt x="323976" y="1703363"/>
                    <a:pt x="323976" y="1584056"/>
                  </a:cubicBezTo>
                  <a:cubicBezTo>
                    <a:pt x="323976" y="1554229"/>
                    <a:pt x="330021" y="1525814"/>
                    <a:pt x="340952" y="1499970"/>
                  </a:cubicBezTo>
                  <a:lnTo>
                    <a:pt x="381358" y="1440040"/>
                  </a:lnTo>
                  <a:lnTo>
                    <a:pt x="0" y="1440040"/>
                  </a:lnTo>
                  <a:lnTo>
                    <a:pt x="0" y="360040"/>
                  </a:lnTo>
                  <a:lnTo>
                    <a:pt x="381358" y="360040"/>
                  </a:lnTo>
                  <a:lnTo>
                    <a:pt x="340952" y="300110"/>
                  </a:lnTo>
                  <a:cubicBezTo>
                    <a:pt x="330021" y="274266"/>
                    <a:pt x="323976" y="245851"/>
                    <a:pt x="323976" y="216024"/>
                  </a:cubicBezTo>
                  <a:cubicBezTo>
                    <a:pt x="323976" y="96717"/>
                    <a:pt x="420693" y="0"/>
                    <a:pt x="540000" y="0"/>
                  </a:cubicBezTo>
                  <a:close/>
                </a:path>
              </a:pathLst>
            </a:custGeom>
            <a:solidFill>
              <a:srgbClr val="B9D0F1"/>
            </a:solidFill>
            <a:ln cap="flat" cmpd="sng" w="349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Arial"/>
                <a:ea typeface="Arial"/>
                <a:cs typeface="Arial"/>
                <a:sym typeface="Arial"/>
              </a:endParaRPr>
            </a:p>
          </p:txBody>
        </p:sp>
        <p:sp>
          <p:nvSpPr>
            <p:cNvPr id="275" name="Google Shape;275;p37"/>
            <p:cNvSpPr/>
            <p:nvPr/>
          </p:nvSpPr>
          <p:spPr>
            <a:xfrm rot="5400000">
              <a:off x="7171755" y="1347614"/>
              <a:ext cx="640534" cy="1067604"/>
            </a:xfrm>
            <a:custGeom>
              <a:rect b="b" l="l" r="r" t="t"/>
              <a:pathLst>
                <a:path extrusionOk="0" h="1800080" w="1080000">
                  <a:moveTo>
                    <a:pt x="540000" y="0"/>
                  </a:moveTo>
                  <a:cubicBezTo>
                    <a:pt x="659307" y="0"/>
                    <a:pt x="756024" y="96717"/>
                    <a:pt x="756024" y="216024"/>
                  </a:cubicBezTo>
                  <a:cubicBezTo>
                    <a:pt x="756024" y="245851"/>
                    <a:pt x="749979" y="274266"/>
                    <a:pt x="739048" y="300110"/>
                  </a:cubicBezTo>
                  <a:lnTo>
                    <a:pt x="698642" y="360040"/>
                  </a:lnTo>
                  <a:lnTo>
                    <a:pt x="1080000" y="360040"/>
                  </a:lnTo>
                  <a:lnTo>
                    <a:pt x="1080000" y="741317"/>
                  </a:lnTo>
                  <a:lnTo>
                    <a:pt x="1020190" y="700992"/>
                  </a:lnTo>
                  <a:cubicBezTo>
                    <a:pt x="994346" y="690061"/>
                    <a:pt x="965931" y="684016"/>
                    <a:pt x="936104" y="684016"/>
                  </a:cubicBezTo>
                  <a:cubicBezTo>
                    <a:pt x="816797" y="684016"/>
                    <a:pt x="720080" y="780733"/>
                    <a:pt x="720080" y="900040"/>
                  </a:cubicBezTo>
                  <a:cubicBezTo>
                    <a:pt x="720080" y="1019347"/>
                    <a:pt x="816797" y="1116064"/>
                    <a:pt x="936104" y="1116064"/>
                  </a:cubicBezTo>
                  <a:cubicBezTo>
                    <a:pt x="965931" y="1116064"/>
                    <a:pt x="994346" y="1110019"/>
                    <a:pt x="1020190" y="1099088"/>
                  </a:cubicBezTo>
                  <a:lnTo>
                    <a:pt x="1080000" y="1058763"/>
                  </a:lnTo>
                  <a:lnTo>
                    <a:pt x="1080000" y="1440040"/>
                  </a:lnTo>
                  <a:lnTo>
                    <a:pt x="698642" y="1440040"/>
                  </a:lnTo>
                  <a:lnTo>
                    <a:pt x="739048" y="1499970"/>
                  </a:lnTo>
                  <a:cubicBezTo>
                    <a:pt x="749979" y="1525814"/>
                    <a:pt x="756024" y="1554229"/>
                    <a:pt x="756024" y="1584056"/>
                  </a:cubicBezTo>
                  <a:cubicBezTo>
                    <a:pt x="756024" y="1703363"/>
                    <a:pt x="659307" y="1800080"/>
                    <a:pt x="540000" y="1800080"/>
                  </a:cubicBezTo>
                  <a:cubicBezTo>
                    <a:pt x="420693" y="1800080"/>
                    <a:pt x="323976" y="1703363"/>
                    <a:pt x="323976" y="1584056"/>
                  </a:cubicBezTo>
                  <a:cubicBezTo>
                    <a:pt x="323976" y="1554229"/>
                    <a:pt x="330021" y="1525814"/>
                    <a:pt x="340952" y="1499970"/>
                  </a:cubicBezTo>
                  <a:lnTo>
                    <a:pt x="381358" y="1440040"/>
                  </a:lnTo>
                  <a:lnTo>
                    <a:pt x="0" y="1440040"/>
                  </a:lnTo>
                  <a:lnTo>
                    <a:pt x="0" y="1058844"/>
                  </a:lnTo>
                  <a:lnTo>
                    <a:pt x="59690" y="1099088"/>
                  </a:lnTo>
                  <a:cubicBezTo>
                    <a:pt x="85534" y="1110019"/>
                    <a:pt x="113949" y="1116064"/>
                    <a:pt x="143776" y="1116064"/>
                  </a:cubicBezTo>
                  <a:cubicBezTo>
                    <a:pt x="263083" y="1116064"/>
                    <a:pt x="359800" y="1019347"/>
                    <a:pt x="359800" y="900040"/>
                  </a:cubicBezTo>
                  <a:cubicBezTo>
                    <a:pt x="359800" y="780733"/>
                    <a:pt x="263083" y="684016"/>
                    <a:pt x="143776" y="684016"/>
                  </a:cubicBezTo>
                  <a:cubicBezTo>
                    <a:pt x="113949" y="684016"/>
                    <a:pt x="85534" y="690061"/>
                    <a:pt x="59690" y="700992"/>
                  </a:cubicBezTo>
                  <a:lnTo>
                    <a:pt x="0" y="741236"/>
                  </a:lnTo>
                  <a:lnTo>
                    <a:pt x="0" y="360040"/>
                  </a:lnTo>
                  <a:lnTo>
                    <a:pt x="381358" y="360040"/>
                  </a:lnTo>
                  <a:lnTo>
                    <a:pt x="340952" y="300110"/>
                  </a:lnTo>
                  <a:cubicBezTo>
                    <a:pt x="330021" y="274266"/>
                    <a:pt x="323976" y="245851"/>
                    <a:pt x="323976" y="216024"/>
                  </a:cubicBezTo>
                  <a:cubicBezTo>
                    <a:pt x="323976" y="96717"/>
                    <a:pt x="420693" y="0"/>
                    <a:pt x="540000" y="0"/>
                  </a:cubicBezTo>
                  <a:close/>
                </a:path>
              </a:pathLst>
            </a:custGeom>
            <a:solidFill>
              <a:srgbClr val="1783E8"/>
            </a:solidFill>
            <a:ln cap="flat" cmpd="sng" w="349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Arial"/>
                <a:ea typeface="Arial"/>
                <a:cs typeface="Arial"/>
                <a:sym typeface="Arial"/>
              </a:endParaRPr>
            </a:p>
          </p:txBody>
        </p:sp>
        <p:sp>
          <p:nvSpPr>
            <p:cNvPr id="276" name="Google Shape;276;p37"/>
            <p:cNvSpPr/>
            <p:nvPr/>
          </p:nvSpPr>
          <p:spPr>
            <a:xfrm rot="10800000">
              <a:off x="7812360" y="1347614"/>
              <a:ext cx="640534" cy="1067604"/>
            </a:xfrm>
            <a:custGeom>
              <a:rect b="b" l="l" r="r" t="t"/>
              <a:pathLst>
                <a:path extrusionOk="0" h="1800080" w="1080000">
                  <a:moveTo>
                    <a:pt x="540000" y="0"/>
                  </a:moveTo>
                  <a:cubicBezTo>
                    <a:pt x="659307" y="0"/>
                    <a:pt x="756024" y="96717"/>
                    <a:pt x="756024" y="216024"/>
                  </a:cubicBezTo>
                  <a:cubicBezTo>
                    <a:pt x="756024" y="245851"/>
                    <a:pt x="749979" y="274266"/>
                    <a:pt x="739048" y="300110"/>
                  </a:cubicBezTo>
                  <a:lnTo>
                    <a:pt x="698642" y="360040"/>
                  </a:lnTo>
                  <a:lnTo>
                    <a:pt x="1080000" y="360040"/>
                  </a:lnTo>
                  <a:lnTo>
                    <a:pt x="1080000" y="741317"/>
                  </a:lnTo>
                  <a:lnTo>
                    <a:pt x="1020190" y="700992"/>
                  </a:lnTo>
                  <a:cubicBezTo>
                    <a:pt x="994346" y="690061"/>
                    <a:pt x="965931" y="684016"/>
                    <a:pt x="936104" y="684016"/>
                  </a:cubicBezTo>
                  <a:cubicBezTo>
                    <a:pt x="816797" y="684016"/>
                    <a:pt x="720080" y="780733"/>
                    <a:pt x="720080" y="900040"/>
                  </a:cubicBezTo>
                  <a:cubicBezTo>
                    <a:pt x="720080" y="1019347"/>
                    <a:pt x="816797" y="1116064"/>
                    <a:pt x="936104" y="1116064"/>
                  </a:cubicBezTo>
                  <a:cubicBezTo>
                    <a:pt x="965931" y="1116064"/>
                    <a:pt x="994346" y="1110019"/>
                    <a:pt x="1020190" y="1099088"/>
                  </a:cubicBezTo>
                  <a:lnTo>
                    <a:pt x="1080000" y="1058763"/>
                  </a:lnTo>
                  <a:lnTo>
                    <a:pt x="1080000" y="1440040"/>
                  </a:lnTo>
                  <a:lnTo>
                    <a:pt x="698642" y="1440040"/>
                  </a:lnTo>
                  <a:lnTo>
                    <a:pt x="739048" y="1499970"/>
                  </a:lnTo>
                  <a:cubicBezTo>
                    <a:pt x="749979" y="1525814"/>
                    <a:pt x="756024" y="1554229"/>
                    <a:pt x="756024" y="1584056"/>
                  </a:cubicBezTo>
                  <a:cubicBezTo>
                    <a:pt x="756024" y="1703363"/>
                    <a:pt x="659307" y="1800080"/>
                    <a:pt x="540000" y="1800080"/>
                  </a:cubicBezTo>
                  <a:cubicBezTo>
                    <a:pt x="420693" y="1800080"/>
                    <a:pt x="323976" y="1703363"/>
                    <a:pt x="323976" y="1584056"/>
                  </a:cubicBezTo>
                  <a:cubicBezTo>
                    <a:pt x="323976" y="1554229"/>
                    <a:pt x="330021" y="1525814"/>
                    <a:pt x="340952" y="1499970"/>
                  </a:cubicBezTo>
                  <a:lnTo>
                    <a:pt x="381358" y="1440040"/>
                  </a:lnTo>
                  <a:lnTo>
                    <a:pt x="0" y="1440040"/>
                  </a:lnTo>
                  <a:lnTo>
                    <a:pt x="0" y="360040"/>
                  </a:lnTo>
                  <a:lnTo>
                    <a:pt x="381358" y="360040"/>
                  </a:lnTo>
                  <a:lnTo>
                    <a:pt x="340952" y="300110"/>
                  </a:lnTo>
                  <a:cubicBezTo>
                    <a:pt x="330021" y="274266"/>
                    <a:pt x="323976" y="245851"/>
                    <a:pt x="323976" y="216024"/>
                  </a:cubicBezTo>
                  <a:cubicBezTo>
                    <a:pt x="323976" y="96717"/>
                    <a:pt x="420693" y="0"/>
                    <a:pt x="540000" y="0"/>
                  </a:cubicBezTo>
                  <a:close/>
                </a:path>
              </a:pathLst>
            </a:custGeom>
            <a:solidFill>
              <a:srgbClr val="02266E"/>
            </a:solidFill>
            <a:ln cap="flat" cmpd="sng" w="349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Arial"/>
                <a:ea typeface="Arial"/>
                <a:cs typeface="Arial"/>
                <a:sym typeface="Arial"/>
              </a:endParaRPr>
            </a:p>
          </p:txBody>
        </p:sp>
        <p:sp>
          <p:nvSpPr>
            <p:cNvPr id="277" name="Google Shape;277;p37"/>
            <p:cNvSpPr/>
            <p:nvPr/>
          </p:nvSpPr>
          <p:spPr>
            <a:xfrm rot="10800000">
              <a:off x="7175819" y="918855"/>
              <a:ext cx="640534" cy="854069"/>
            </a:xfrm>
            <a:custGeom>
              <a:rect b="b" l="l" r="r" t="t"/>
              <a:pathLst>
                <a:path extrusionOk="0" h="1440040" w="1080000">
                  <a:moveTo>
                    <a:pt x="540000" y="0"/>
                  </a:moveTo>
                  <a:cubicBezTo>
                    <a:pt x="659307" y="0"/>
                    <a:pt x="756024" y="96717"/>
                    <a:pt x="756024" y="216024"/>
                  </a:cubicBezTo>
                  <a:cubicBezTo>
                    <a:pt x="756024" y="245851"/>
                    <a:pt x="749979" y="274266"/>
                    <a:pt x="739048" y="300110"/>
                  </a:cubicBezTo>
                  <a:lnTo>
                    <a:pt x="698642" y="360040"/>
                  </a:lnTo>
                  <a:lnTo>
                    <a:pt x="1080000" y="360040"/>
                  </a:lnTo>
                  <a:lnTo>
                    <a:pt x="1080000" y="741317"/>
                  </a:lnTo>
                  <a:lnTo>
                    <a:pt x="1020190" y="700992"/>
                  </a:lnTo>
                  <a:cubicBezTo>
                    <a:pt x="994346" y="690061"/>
                    <a:pt x="965931" y="684016"/>
                    <a:pt x="936104" y="684016"/>
                  </a:cubicBezTo>
                  <a:cubicBezTo>
                    <a:pt x="816797" y="684016"/>
                    <a:pt x="720080" y="780733"/>
                    <a:pt x="720080" y="900040"/>
                  </a:cubicBezTo>
                  <a:cubicBezTo>
                    <a:pt x="720080" y="1019347"/>
                    <a:pt x="816797" y="1116064"/>
                    <a:pt x="936104" y="1116064"/>
                  </a:cubicBezTo>
                  <a:cubicBezTo>
                    <a:pt x="965931" y="1116064"/>
                    <a:pt x="994346" y="1110019"/>
                    <a:pt x="1020190" y="1099088"/>
                  </a:cubicBezTo>
                  <a:lnTo>
                    <a:pt x="1080000" y="1058763"/>
                  </a:lnTo>
                  <a:lnTo>
                    <a:pt x="1080000" y="1440040"/>
                  </a:lnTo>
                  <a:lnTo>
                    <a:pt x="0" y="1440040"/>
                  </a:lnTo>
                  <a:lnTo>
                    <a:pt x="0" y="1058844"/>
                  </a:lnTo>
                  <a:lnTo>
                    <a:pt x="59690" y="1099088"/>
                  </a:lnTo>
                  <a:cubicBezTo>
                    <a:pt x="85534" y="1110019"/>
                    <a:pt x="113949" y="1116064"/>
                    <a:pt x="143776" y="1116064"/>
                  </a:cubicBezTo>
                  <a:cubicBezTo>
                    <a:pt x="263083" y="1116064"/>
                    <a:pt x="359800" y="1019347"/>
                    <a:pt x="359800" y="900040"/>
                  </a:cubicBezTo>
                  <a:cubicBezTo>
                    <a:pt x="359800" y="780733"/>
                    <a:pt x="263083" y="684016"/>
                    <a:pt x="143776" y="684016"/>
                  </a:cubicBezTo>
                  <a:cubicBezTo>
                    <a:pt x="113949" y="684016"/>
                    <a:pt x="85534" y="690061"/>
                    <a:pt x="59690" y="700992"/>
                  </a:cubicBezTo>
                  <a:lnTo>
                    <a:pt x="0" y="741236"/>
                  </a:lnTo>
                  <a:lnTo>
                    <a:pt x="0" y="360040"/>
                  </a:lnTo>
                  <a:lnTo>
                    <a:pt x="381358" y="360040"/>
                  </a:lnTo>
                  <a:lnTo>
                    <a:pt x="340952" y="300110"/>
                  </a:lnTo>
                  <a:cubicBezTo>
                    <a:pt x="330021" y="274266"/>
                    <a:pt x="323976" y="245851"/>
                    <a:pt x="323976" y="216024"/>
                  </a:cubicBezTo>
                  <a:cubicBezTo>
                    <a:pt x="323976" y="96717"/>
                    <a:pt x="420693" y="0"/>
                    <a:pt x="540000" y="0"/>
                  </a:cubicBezTo>
                  <a:close/>
                </a:path>
              </a:pathLst>
            </a:custGeom>
            <a:solidFill>
              <a:srgbClr val="B9D0F1"/>
            </a:solidFill>
            <a:ln cap="flat" cmpd="sng" w="349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Arial"/>
                <a:ea typeface="Arial"/>
                <a:cs typeface="Arial"/>
                <a:sym typeface="Arial"/>
              </a:endParaRPr>
            </a:p>
          </p:txBody>
        </p:sp>
        <p:sp>
          <p:nvSpPr>
            <p:cNvPr id="278" name="Google Shape;278;p37"/>
            <p:cNvSpPr/>
            <p:nvPr/>
          </p:nvSpPr>
          <p:spPr>
            <a:xfrm rot="5400000">
              <a:off x="7705521" y="812087"/>
              <a:ext cx="640534" cy="854069"/>
            </a:xfrm>
            <a:custGeom>
              <a:rect b="b" l="l" r="r" t="t"/>
              <a:pathLst>
                <a:path extrusionOk="0" h="1440040" w="1080000">
                  <a:moveTo>
                    <a:pt x="0" y="0"/>
                  </a:moveTo>
                  <a:lnTo>
                    <a:pt x="1080000" y="0"/>
                  </a:lnTo>
                  <a:lnTo>
                    <a:pt x="1080000" y="381277"/>
                  </a:lnTo>
                  <a:lnTo>
                    <a:pt x="1020190" y="340952"/>
                  </a:lnTo>
                  <a:cubicBezTo>
                    <a:pt x="994346" y="330021"/>
                    <a:pt x="965931" y="323976"/>
                    <a:pt x="936104" y="323976"/>
                  </a:cubicBezTo>
                  <a:cubicBezTo>
                    <a:pt x="816797" y="323976"/>
                    <a:pt x="720080" y="420693"/>
                    <a:pt x="720080" y="540000"/>
                  </a:cubicBezTo>
                  <a:cubicBezTo>
                    <a:pt x="720080" y="659307"/>
                    <a:pt x="816797" y="756024"/>
                    <a:pt x="936104" y="756024"/>
                  </a:cubicBezTo>
                  <a:cubicBezTo>
                    <a:pt x="965931" y="756024"/>
                    <a:pt x="994346" y="749979"/>
                    <a:pt x="1020190" y="739048"/>
                  </a:cubicBezTo>
                  <a:lnTo>
                    <a:pt x="1080000" y="698723"/>
                  </a:lnTo>
                  <a:lnTo>
                    <a:pt x="1080000" y="1080000"/>
                  </a:lnTo>
                  <a:lnTo>
                    <a:pt x="698642" y="1080000"/>
                  </a:lnTo>
                  <a:lnTo>
                    <a:pt x="739048" y="1139930"/>
                  </a:lnTo>
                  <a:cubicBezTo>
                    <a:pt x="749979" y="1165774"/>
                    <a:pt x="756024" y="1194189"/>
                    <a:pt x="756024" y="1224016"/>
                  </a:cubicBezTo>
                  <a:cubicBezTo>
                    <a:pt x="756024" y="1343323"/>
                    <a:pt x="659307" y="1440040"/>
                    <a:pt x="540000" y="1440040"/>
                  </a:cubicBezTo>
                  <a:cubicBezTo>
                    <a:pt x="420693" y="1440040"/>
                    <a:pt x="323976" y="1343323"/>
                    <a:pt x="323976" y="1224016"/>
                  </a:cubicBezTo>
                  <a:cubicBezTo>
                    <a:pt x="323976" y="1194189"/>
                    <a:pt x="330021" y="1165774"/>
                    <a:pt x="340952" y="1139930"/>
                  </a:cubicBezTo>
                  <a:lnTo>
                    <a:pt x="381358" y="1080000"/>
                  </a:lnTo>
                  <a:lnTo>
                    <a:pt x="0" y="1080000"/>
                  </a:lnTo>
                  <a:lnTo>
                    <a:pt x="0" y="0"/>
                  </a:lnTo>
                  <a:close/>
                </a:path>
              </a:pathLst>
            </a:custGeom>
            <a:solidFill>
              <a:srgbClr val="02266E"/>
            </a:solidFill>
            <a:ln cap="flat" cmpd="sng" w="349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Arial"/>
                <a:ea typeface="Arial"/>
                <a:cs typeface="Arial"/>
                <a:sym typeface="Arial"/>
              </a:endParaRPr>
            </a:p>
          </p:txBody>
        </p:sp>
        <p:sp>
          <p:nvSpPr>
            <p:cNvPr id="279" name="Google Shape;279;p37"/>
            <p:cNvSpPr/>
            <p:nvPr/>
          </p:nvSpPr>
          <p:spPr>
            <a:xfrm flipH="1" rot="-5400000">
              <a:off x="6637775" y="812088"/>
              <a:ext cx="640534" cy="854069"/>
            </a:xfrm>
            <a:custGeom>
              <a:rect b="b" l="l" r="r" t="t"/>
              <a:pathLst>
                <a:path extrusionOk="0" h="1440040" w="1080000">
                  <a:moveTo>
                    <a:pt x="0" y="0"/>
                  </a:moveTo>
                  <a:lnTo>
                    <a:pt x="1080000" y="0"/>
                  </a:lnTo>
                  <a:lnTo>
                    <a:pt x="1080000" y="381277"/>
                  </a:lnTo>
                  <a:lnTo>
                    <a:pt x="1020190" y="340952"/>
                  </a:lnTo>
                  <a:cubicBezTo>
                    <a:pt x="994346" y="330021"/>
                    <a:pt x="965931" y="323976"/>
                    <a:pt x="936104" y="323976"/>
                  </a:cubicBezTo>
                  <a:cubicBezTo>
                    <a:pt x="816797" y="323976"/>
                    <a:pt x="720080" y="420693"/>
                    <a:pt x="720080" y="540000"/>
                  </a:cubicBezTo>
                  <a:cubicBezTo>
                    <a:pt x="720080" y="659307"/>
                    <a:pt x="816797" y="756024"/>
                    <a:pt x="936104" y="756024"/>
                  </a:cubicBezTo>
                  <a:cubicBezTo>
                    <a:pt x="965931" y="756024"/>
                    <a:pt x="994346" y="749979"/>
                    <a:pt x="1020190" y="739048"/>
                  </a:cubicBezTo>
                  <a:lnTo>
                    <a:pt x="1080000" y="698723"/>
                  </a:lnTo>
                  <a:lnTo>
                    <a:pt x="1080000" y="1080000"/>
                  </a:lnTo>
                  <a:lnTo>
                    <a:pt x="698642" y="1080000"/>
                  </a:lnTo>
                  <a:lnTo>
                    <a:pt x="739048" y="1139930"/>
                  </a:lnTo>
                  <a:cubicBezTo>
                    <a:pt x="749979" y="1165774"/>
                    <a:pt x="756024" y="1194189"/>
                    <a:pt x="756024" y="1224016"/>
                  </a:cubicBezTo>
                  <a:cubicBezTo>
                    <a:pt x="756024" y="1343323"/>
                    <a:pt x="659307" y="1440040"/>
                    <a:pt x="540000" y="1440040"/>
                  </a:cubicBezTo>
                  <a:cubicBezTo>
                    <a:pt x="420693" y="1440040"/>
                    <a:pt x="323976" y="1343323"/>
                    <a:pt x="323976" y="1224016"/>
                  </a:cubicBezTo>
                  <a:cubicBezTo>
                    <a:pt x="323976" y="1194189"/>
                    <a:pt x="330021" y="1165774"/>
                    <a:pt x="340952" y="1139930"/>
                  </a:cubicBezTo>
                  <a:lnTo>
                    <a:pt x="381358" y="1080000"/>
                  </a:lnTo>
                  <a:lnTo>
                    <a:pt x="0" y="1080000"/>
                  </a:lnTo>
                  <a:lnTo>
                    <a:pt x="0" y="0"/>
                  </a:lnTo>
                  <a:close/>
                </a:path>
              </a:pathLst>
            </a:custGeom>
            <a:solidFill>
              <a:srgbClr val="02266E"/>
            </a:solidFill>
            <a:ln cap="flat" cmpd="sng" w="349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Arial"/>
                <a:ea typeface="Arial"/>
                <a:cs typeface="Arial"/>
                <a:sym typeface="Arial"/>
              </a:endParaRPr>
            </a:p>
          </p:txBody>
        </p:sp>
        <p:sp>
          <p:nvSpPr>
            <p:cNvPr id="280" name="Google Shape;280;p37"/>
            <p:cNvSpPr/>
            <p:nvPr/>
          </p:nvSpPr>
          <p:spPr>
            <a:xfrm flipH="1" rot="3793583">
              <a:off x="7117155" y="3058584"/>
              <a:ext cx="640534" cy="854069"/>
            </a:xfrm>
            <a:custGeom>
              <a:rect b="b" l="l" r="r" t="t"/>
              <a:pathLst>
                <a:path extrusionOk="0" h="1440040" w="1080000">
                  <a:moveTo>
                    <a:pt x="0" y="0"/>
                  </a:moveTo>
                  <a:lnTo>
                    <a:pt x="1080000" y="0"/>
                  </a:lnTo>
                  <a:lnTo>
                    <a:pt x="1080000" y="381277"/>
                  </a:lnTo>
                  <a:lnTo>
                    <a:pt x="1020190" y="340952"/>
                  </a:lnTo>
                  <a:cubicBezTo>
                    <a:pt x="994346" y="330021"/>
                    <a:pt x="965931" y="323976"/>
                    <a:pt x="936104" y="323976"/>
                  </a:cubicBezTo>
                  <a:cubicBezTo>
                    <a:pt x="816797" y="323976"/>
                    <a:pt x="720080" y="420693"/>
                    <a:pt x="720080" y="540000"/>
                  </a:cubicBezTo>
                  <a:cubicBezTo>
                    <a:pt x="720080" y="659307"/>
                    <a:pt x="816797" y="756024"/>
                    <a:pt x="936104" y="756024"/>
                  </a:cubicBezTo>
                  <a:cubicBezTo>
                    <a:pt x="965931" y="756024"/>
                    <a:pt x="994346" y="749979"/>
                    <a:pt x="1020190" y="739048"/>
                  </a:cubicBezTo>
                  <a:lnTo>
                    <a:pt x="1080000" y="698723"/>
                  </a:lnTo>
                  <a:lnTo>
                    <a:pt x="1080000" y="1080000"/>
                  </a:lnTo>
                  <a:lnTo>
                    <a:pt x="698642" y="1080000"/>
                  </a:lnTo>
                  <a:lnTo>
                    <a:pt x="739048" y="1139930"/>
                  </a:lnTo>
                  <a:cubicBezTo>
                    <a:pt x="749979" y="1165774"/>
                    <a:pt x="756024" y="1194189"/>
                    <a:pt x="756024" y="1224016"/>
                  </a:cubicBezTo>
                  <a:cubicBezTo>
                    <a:pt x="756024" y="1343323"/>
                    <a:pt x="659307" y="1440040"/>
                    <a:pt x="540000" y="1440040"/>
                  </a:cubicBezTo>
                  <a:cubicBezTo>
                    <a:pt x="420693" y="1440040"/>
                    <a:pt x="323976" y="1343323"/>
                    <a:pt x="323976" y="1224016"/>
                  </a:cubicBezTo>
                  <a:cubicBezTo>
                    <a:pt x="323976" y="1194189"/>
                    <a:pt x="330021" y="1165774"/>
                    <a:pt x="340952" y="1139930"/>
                  </a:cubicBezTo>
                  <a:lnTo>
                    <a:pt x="381358" y="1080000"/>
                  </a:lnTo>
                  <a:lnTo>
                    <a:pt x="0" y="1080000"/>
                  </a:lnTo>
                  <a:lnTo>
                    <a:pt x="0" y="0"/>
                  </a:lnTo>
                  <a:close/>
                </a:path>
              </a:pathLst>
            </a:custGeom>
            <a:solidFill>
              <a:srgbClr val="76CD03"/>
            </a:solidFill>
            <a:ln cap="flat" cmpd="sng" w="349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Arial"/>
                <a:ea typeface="Arial"/>
                <a:cs typeface="Arial"/>
                <a:sym typeface="Arial"/>
              </a:endParaRPr>
            </a:p>
          </p:txBody>
        </p:sp>
        <p:sp>
          <p:nvSpPr>
            <p:cNvPr id="281" name="Google Shape;281;p37"/>
            <p:cNvSpPr/>
            <p:nvPr/>
          </p:nvSpPr>
          <p:spPr>
            <a:xfrm rot="-5400000">
              <a:off x="6637810" y="2094915"/>
              <a:ext cx="640534" cy="854069"/>
            </a:xfrm>
            <a:custGeom>
              <a:rect b="b" l="l" r="r" t="t"/>
              <a:pathLst>
                <a:path extrusionOk="0" h="1440040" w="1080000">
                  <a:moveTo>
                    <a:pt x="0" y="0"/>
                  </a:moveTo>
                  <a:lnTo>
                    <a:pt x="1080000" y="0"/>
                  </a:lnTo>
                  <a:lnTo>
                    <a:pt x="1080000" y="381277"/>
                  </a:lnTo>
                  <a:lnTo>
                    <a:pt x="1020190" y="340952"/>
                  </a:lnTo>
                  <a:cubicBezTo>
                    <a:pt x="994346" y="330021"/>
                    <a:pt x="965931" y="323976"/>
                    <a:pt x="936104" y="323976"/>
                  </a:cubicBezTo>
                  <a:cubicBezTo>
                    <a:pt x="816797" y="323976"/>
                    <a:pt x="720080" y="420693"/>
                    <a:pt x="720080" y="540000"/>
                  </a:cubicBezTo>
                  <a:cubicBezTo>
                    <a:pt x="720080" y="659307"/>
                    <a:pt x="816797" y="756024"/>
                    <a:pt x="936104" y="756024"/>
                  </a:cubicBezTo>
                  <a:cubicBezTo>
                    <a:pt x="965931" y="756024"/>
                    <a:pt x="994346" y="749979"/>
                    <a:pt x="1020190" y="739048"/>
                  </a:cubicBezTo>
                  <a:lnTo>
                    <a:pt x="1080000" y="698723"/>
                  </a:lnTo>
                  <a:lnTo>
                    <a:pt x="1080000" y="1080000"/>
                  </a:lnTo>
                  <a:lnTo>
                    <a:pt x="698642" y="1080000"/>
                  </a:lnTo>
                  <a:lnTo>
                    <a:pt x="739048" y="1139930"/>
                  </a:lnTo>
                  <a:cubicBezTo>
                    <a:pt x="749979" y="1165774"/>
                    <a:pt x="756024" y="1194189"/>
                    <a:pt x="756024" y="1224016"/>
                  </a:cubicBezTo>
                  <a:cubicBezTo>
                    <a:pt x="756024" y="1343323"/>
                    <a:pt x="659307" y="1440040"/>
                    <a:pt x="540000" y="1440040"/>
                  </a:cubicBezTo>
                  <a:cubicBezTo>
                    <a:pt x="420693" y="1440040"/>
                    <a:pt x="323976" y="1343323"/>
                    <a:pt x="323976" y="1224016"/>
                  </a:cubicBezTo>
                  <a:cubicBezTo>
                    <a:pt x="323976" y="1194189"/>
                    <a:pt x="330021" y="1165774"/>
                    <a:pt x="340952" y="1139930"/>
                  </a:cubicBezTo>
                  <a:lnTo>
                    <a:pt x="381358" y="1080000"/>
                  </a:lnTo>
                  <a:lnTo>
                    <a:pt x="0" y="1080000"/>
                  </a:lnTo>
                  <a:lnTo>
                    <a:pt x="0" y="0"/>
                  </a:lnTo>
                  <a:close/>
                </a:path>
              </a:pathLst>
            </a:custGeom>
            <a:solidFill>
              <a:srgbClr val="02266E"/>
            </a:solidFill>
            <a:ln cap="flat" cmpd="sng" w="349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Arial"/>
                <a:ea typeface="Arial"/>
                <a:cs typeface="Arial"/>
                <a:sym typeface="Arial"/>
              </a:endParaRPr>
            </a:p>
          </p:txBody>
        </p:sp>
        <p:sp>
          <p:nvSpPr>
            <p:cNvPr id="282" name="Google Shape;282;p37"/>
            <p:cNvSpPr/>
            <p:nvPr/>
          </p:nvSpPr>
          <p:spPr>
            <a:xfrm>
              <a:off x="7175819" y="1988148"/>
              <a:ext cx="640534" cy="854069"/>
            </a:xfrm>
            <a:custGeom>
              <a:rect b="b" l="l" r="r" t="t"/>
              <a:pathLst>
                <a:path extrusionOk="0" h="1440040" w="1080000">
                  <a:moveTo>
                    <a:pt x="540000" y="0"/>
                  </a:moveTo>
                  <a:cubicBezTo>
                    <a:pt x="659307" y="0"/>
                    <a:pt x="756024" y="96717"/>
                    <a:pt x="756024" y="216024"/>
                  </a:cubicBezTo>
                  <a:cubicBezTo>
                    <a:pt x="756024" y="245851"/>
                    <a:pt x="749979" y="274266"/>
                    <a:pt x="739048" y="300110"/>
                  </a:cubicBezTo>
                  <a:lnTo>
                    <a:pt x="698642" y="360040"/>
                  </a:lnTo>
                  <a:lnTo>
                    <a:pt x="1080000" y="360040"/>
                  </a:lnTo>
                  <a:lnTo>
                    <a:pt x="1080000" y="741317"/>
                  </a:lnTo>
                  <a:lnTo>
                    <a:pt x="1020190" y="700992"/>
                  </a:lnTo>
                  <a:cubicBezTo>
                    <a:pt x="994346" y="690061"/>
                    <a:pt x="965931" y="684016"/>
                    <a:pt x="936104" y="684016"/>
                  </a:cubicBezTo>
                  <a:cubicBezTo>
                    <a:pt x="816797" y="684016"/>
                    <a:pt x="720080" y="780733"/>
                    <a:pt x="720080" y="900040"/>
                  </a:cubicBezTo>
                  <a:cubicBezTo>
                    <a:pt x="720080" y="1019347"/>
                    <a:pt x="816797" y="1116064"/>
                    <a:pt x="936104" y="1116064"/>
                  </a:cubicBezTo>
                  <a:cubicBezTo>
                    <a:pt x="965931" y="1116064"/>
                    <a:pt x="994346" y="1110019"/>
                    <a:pt x="1020190" y="1099088"/>
                  </a:cubicBezTo>
                  <a:lnTo>
                    <a:pt x="1080000" y="1058763"/>
                  </a:lnTo>
                  <a:lnTo>
                    <a:pt x="1080000" y="1440040"/>
                  </a:lnTo>
                  <a:lnTo>
                    <a:pt x="0" y="1440040"/>
                  </a:lnTo>
                  <a:lnTo>
                    <a:pt x="0" y="1058844"/>
                  </a:lnTo>
                  <a:lnTo>
                    <a:pt x="59690" y="1099088"/>
                  </a:lnTo>
                  <a:cubicBezTo>
                    <a:pt x="85534" y="1110019"/>
                    <a:pt x="113949" y="1116064"/>
                    <a:pt x="143776" y="1116064"/>
                  </a:cubicBezTo>
                  <a:cubicBezTo>
                    <a:pt x="263083" y="1116064"/>
                    <a:pt x="359800" y="1019347"/>
                    <a:pt x="359800" y="900040"/>
                  </a:cubicBezTo>
                  <a:cubicBezTo>
                    <a:pt x="359800" y="780733"/>
                    <a:pt x="263083" y="684016"/>
                    <a:pt x="143776" y="684016"/>
                  </a:cubicBezTo>
                  <a:cubicBezTo>
                    <a:pt x="113949" y="684016"/>
                    <a:pt x="85534" y="690061"/>
                    <a:pt x="59690" y="700992"/>
                  </a:cubicBezTo>
                  <a:lnTo>
                    <a:pt x="0" y="741236"/>
                  </a:lnTo>
                  <a:lnTo>
                    <a:pt x="0" y="360040"/>
                  </a:lnTo>
                  <a:lnTo>
                    <a:pt x="381358" y="360040"/>
                  </a:lnTo>
                  <a:lnTo>
                    <a:pt x="340952" y="300110"/>
                  </a:lnTo>
                  <a:cubicBezTo>
                    <a:pt x="330021" y="274266"/>
                    <a:pt x="323976" y="245851"/>
                    <a:pt x="323976" y="216024"/>
                  </a:cubicBezTo>
                  <a:cubicBezTo>
                    <a:pt x="323976" y="96717"/>
                    <a:pt x="420693" y="0"/>
                    <a:pt x="540000" y="0"/>
                  </a:cubicBezTo>
                  <a:close/>
                </a:path>
              </a:pathLst>
            </a:custGeom>
            <a:solidFill>
              <a:srgbClr val="B9D0F1"/>
            </a:solidFill>
            <a:ln cap="flat" cmpd="sng" w="349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Arial"/>
                <a:ea typeface="Arial"/>
                <a:cs typeface="Arial"/>
                <a:sym typeface="Arial"/>
              </a:endParaRPr>
            </a:p>
          </p:txBody>
        </p:sp>
      </p:grpSp>
      <p:sp>
        <p:nvSpPr>
          <p:cNvPr id="283" name="Google Shape;283;p37"/>
          <p:cNvSpPr/>
          <p:nvPr>
            <p:ph idx="3" type="body"/>
          </p:nvPr>
        </p:nvSpPr>
        <p:spPr>
          <a:xfrm>
            <a:off x="371474" y="800100"/>
            <a:ext cx="8556627" cy="288926"/>
          </a:xfrm>
          <a:prstGeom prst="roundRect">
            <a:avLst>
              <a:gd fmla="val 25534" name="adj"/>
            </a:avLst>
          </a:prstGeom>
          <a:solidFill>
            <a:srgbClr val="02266E"/>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Font typeface="Arial"/>
              <a:buNone/>
              <a:defRPr b="0">
                <a:solidFill>
                  <a:schemeClr val="lt1"/>
                </a:solidFill>
              </a:defRPr>
            </a:lvl1pPr>
            <a:lvl2pPr indent="-228600" lvl="1" marL="914400" algn="ctr">
              <a:spcBef>
                <a:spcPts val="280"/>
              </a:spcBef>
              <a:spcAft>
                <a:spcPts val="0"/>
              </a:spcAft>
              <a:buSzPts val="1400"/>
              <a:buFont typeface="Arial"/>
              <a:buNone/>
              <a:defRPr>
                <a:solidFill>
                  <a:schemeClr val="lt1"/>
                </a:solidFill>
              </a:defRPr>
            </a:lvl2pPr>
            <a:lvl3pPr indent="-228600" lvl="2" marL="1371600" algn="ctr">
              <a:spcBef>
                <a:spcPts val="240"/>
              </a:spcBef>
              <a:spcAft>
                <a:spcPts val="0"/>
              </a:spcAft>
              <a:buSzPts val="1200"/>
              <a:buFont typeface="Arial"/>
              <a:buNone/>
              <a:defRPr>
                <a:solidFill>
                  <a:schemeClr val="lt1"/>
                </a:solidFill>
              </a:defRPr>
            </a:lvl3pPr>
            <a:lvl4pPr indent="-228600" lvl="3" marL="1828800" algn="ctr">
              <a:spcBef>
                <a:spcPts val="240"/>
              </a:spcBef>
              <a:spcAft>
                <a:spcPts val="0"/>
              </a:spcAft>
              <a:buClr>
                <a:schemeClr val="lt1"/>
              </a:buClr>
              <a:buSzPts val="1200"/>
              <a:buFont typeface="Arial"/>
              <a:buNone/>
              <a:defRPr>
                <a:solidFill>
                  <a:schemeClr val="lt1"/>
                </a:solidFill>
              </a:defRPr>
            </a:lvl4pPr>
            <a:lvl5pPr indent="-228600" lvl="4" marL="2286000" algn="ctr">
              <a:spcBef>
                <a:spcPts val="240"/>
              </a:spcBef>
              <a:spcAft>
                <a:spcPts val="0"/>
              </a:spcAft>
              <a:buClr>
                <a:schemeClr val="lt1"/>
              </a:buClr>
              <a:buSzPts val="1200"/>
              <a:buFont typeface="Arial"/>
              <a:buNone/>
              <a:defRPr>
                <a:solidFill>
                  <a:schemeClr val="lt1"/>
                </a:solidFill>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4" name="Google Shape;284;p37"/>
          <p:cNvSpPr/>
          <p:nvPr>
            <p:ph idx="4" type="body"/>
          </p:nvPr>
        </p:nvSpPr>
        <p:spPr>
          <a:xfrm>
            <a:off x="371475" y="4473575"/>
            <a:ext cx="8556628" cy="287338"/>
          </a:xfrm>
          <a:prstGeom prst="roundRect">
            <a:avLst>
              <a:gd fmla="val 26168" name="adj"/>
            </a:avLst>
          </a:prstGeom>
          <a:solidFill>
            <a:srgbClr val="76CD03"/>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a:solidFill>
                  <a:schemeClr val="lt1"/>
                </a:solidFill>
              </a:defRPr>
            </a:lvl1pPr>
            <a:lvl2pPr indent="-228600" lvl="1" marL="914400" algn="ctr">
              <a:spcBef>
                <a:spcPts val="280"/>
              </a:spcBef>
              <a:spcAft>
                <a:spcPts val="0"/>
              </a:spcAft>
              <a:buSzPts val="1400"/>
              <a:buNone/>
              <a:defRPr b="1"/>
            </a:lvl2pPr>
            <a:lvl3pPr indent="-228600" lvl="2" marL="1371600" algn="ctr">
              <a:spcBef>
                <a:spcPts val="240"/>
              </a:spcBef>
              <a:spcAft>
                <a:spcPts val="0"/>
              </a:spcAft>
              <a:buSzPts val="1200"/>
              <a:buNone/>
              <a:defRPr b="1"/>
            </a:lvl3pPr>
            <a:lvl4pPr indent="-228600" lvl="3" marL="1828800" algn="ctr">
              <a:spcBef>
                <a:spcPts val="240"/>
              </a:spcBef>
              <a:spcAft>
                <a:spcPts val="0"/>
              </a:spcAft>
              <a:buClr>
                <a:schemeClr val="dk1"/>
              </a:buClr>
              <a:buSzPts val="1200"/>
              <a:buNone/>
              <a:defRPr b="1"/>
            </a:lvl4pPr>
            <a:lvl5pPr indent="-228600" lvl="4" marL="2286000" algn="ctr">
              <a:spcBef>
                <a:spcPts val="240"/>
              </a:spcBef>
              <a:spcAft>
                <a:spcPts val="0"/>
              </a:spcAft>
              <a:buClr>
                <a:schemeClr val="dk1"/>
              </a:buClr>
              <a:buSzPts val="1200"/>
              <a:buNone/>
              <a:defRPr b="1"/>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5" name="Google Shape;285;p37"/>
          <p:cNvSpPr txBox="1"/>
          <p:nvPr>
            <p:ph idx="5"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999">
          <p15:clr>
            <a:srgbClr val="FBAE40"/>
          </p15:clr>
        </p15:guide>
        <p15:guide id="2" pos="5655">
          <p15:clr>
            <a:srgbClr val="FBAE40"/>
          </p15:clr>
        </p15:guide>
        <p15:guide id="3" pos="5684">
          <p15:clr>
            <a:srgbClr val="FBAE40"/>
          </p15:clr>
        </p15:guide>
        <p15:guide id="4" pos="5624">
          <p15:clr>
            <a:srgbClr val="FBAE40"/>
          </p15:clr>
        </p15:guide>
        <p15:guide id="5" orient="horz" pos="3045">
          <p15:clr>
            <a:srgbClr val="FBAE40"/>
          </p15:clr>
        </p15:guide>
        <p15:guide id="6" orient="horz" pos="2818">
          <p15:clr>
            <a:srgbClr val="FBAE40"/>
          </p15:clr>
        </p15:guide>
        <p15:guide id="7" orient="horz" pos="2772">
          <p15:clr>
            <a:srgbClr val="FBAE40"/>
          </p15:clr>
        </p15:guide>
        <p15:guide id="8" orient="horz" pos="686">
          <p15:clr>
            <a:srgbClr val="FBAE40"/>
          </p15:clr>
        </p15:guide>
        <p15:guide id="9" orient="horz" pos="504">
          <p15:clr>
            <a:srgbClr val="FBAE40"/>
          </p15:clr>
        </p15:guide>
        <p15:guide id="10" orient="horz" pos="73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Ziele Aufgaben zu einem Fazit">
  <p:cSld name="18_Ziele Aufgaben zu einem Fazit">
    <p:bg>
      <p:bgPr>
        <a:solidFill>
          <a:schemeClr val="lt1"/>
        </a:solidFill>
      </p:bgPr>
    </p:bg>
    <p:spTree>
      <p:nvGrpSpPr>
        <p:cNvPr id="286" name="Shape 286"/>
        <p:cNvGrpSpPr/>
        <p:nvPr/>
      </p:nvGrpSpPr>
      <p:grpSpPr>
        <a:xfrm>
          <a:off x="0" y="0"/>
          <a:ext cx="0" cy="0"/>
          <a:chOff x="0" y="0"/>
          <a:chExt cx="0" cy="0"/>
        </a:xfrm>
      </p:grpSpPr>
      <p:sp>
        <p:nvSpPr>
          <p:cNvPr id="287" name="Google Shape;287;p38"/>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 name="Google Shape;288;p38"/>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289" name="Google Shape;289;p38"/>
          <p:cNvSpPr txBox="1"/>
          <p:nvPr>
            <p:ph idx="1" type="body"/>
          </p:nvPr>
        </p:nvSpPr>
        <p:spPr>
          <a:xfrm>
            <a:off x="6132514" y="1952626"/>
            <a:ext cx="2805788" cy="1979046"/>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B9D0F1"/>
              </a:buClr>
              <a:buSzPts val="1600"/>
              <a:buChar char="▪"/>
              <a:defRPr sz="160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290" name="Google Shape;290;p38"/>
          <p:cNvCxnSpPr/>
          <p:nvPr/>
        </p:nvCxnSpPr>
        <p:spPr>
          <a:xfrm rot="10800000">
            <a:off x="383117" y="4005064"/>
            <a:ext cx="11425768" cy="0"/>
          </a:xfrm>
          <a:prstGeom prst="straightConnector1">
            <a:avLst/>
          </a:prstGeom>
          <a:noFill/>
          <a:ln cap="flat" cmpd="sng" w="9525">
            <a:solidFill>
              <a:srgbClr val="7F7F7F"/>
            </a:solidFill>
            <a:prstDash val="solid"/>
            <a:round/>
            <a:headEnd len="sm" w="sm" type="none"/>
            <a:tailEnd len="sm" w="sm" type="none"/>
          </a:ln>
        </p:spPr>
      </p:cxnSp>
      <p:sp>
        <p:nvSpPr>
          <p:cNvPr id="291" name="Google Shape;291;p38"/>
          <p:cNvSpPr/>
          <p:nvPr/>
        </p:nvSpPr>
        <p:spPr>
          <a:xfrm flipH="1" rot="10800000">
            <a:off x="6495020" y="1163034"/>
            <a:ext cx="2081685" cy="340241"/>
          </a:xfrm>
          <a:prstGeom prst="triangle">
            <a:avLst>
              <a:gd fmla="val 50000" name="adj"/>
            </a:avLst>
          </a:prstGeom>
          <a:solidFill>
            <a:srgbClr val="8080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33">
              <a:solidFill>
                <a:schemeClr val="dk1"/>
              </a:solidFill>
              <a:latin typeface="Arial"/>
              <a:ea typeface="Arial"/>
              <a:cs typeface="Arial"/>
              <a:sym typeface="Arial"/>
            </a:endParaRPr>
          </a:p>
        </p:txBody>
      </p:sp>
      <p:sp>
        <p:nvSpPr>
          <p:cNvPr id="292" name="Google Shape;292;p38"/>
          <p:cNvSpPr/>
          <p:nvPr>
            <p:ph idx="2" type="body"/>
          </p:nvPr>
        </p:nvSpPr>
        <p:spPr>
          <a:xfrm>
            <a:off x="371475" y="800100"/>
            <a:ext cx="11449050" cy="288922"/>
          </a:xfrm>
          <a:prstGeom prst="roundRect">
            <a:avLst>
              <a:gd fmla="val 24637" name="adj"/>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280"/>
              </a:spcBef>
              <a:spcAft>
                <a:spcPts val="0"/>
              </a:spcAft>
              <a:buSzPts val="1400"/>
              <a:buNone/>
              <a:defRPr b="0" sz="1400">
                <a:solidFill>
                  <a:schemeClr val="lt1"/>
                </a:solidFill>
                <a:latin typeface="Arial"/>
                <a:ea typeface="Arial"/>
                <a:cs typeface="Arial"/>
                <a:sym typeface="Arial"/>
              </a:defRPr>
            </a:lvl1pPr>
            <a:lvl2pPr indent="-364045" lvl="1" marL="914400" algn="ctr">
              <a:spcBef>
                <a:spcPts val="427"/>
              </a:spcBef>
              <a:spcAft>
                <a:spcPts val="0"/>
              </a:spcAft>
              <a:buSzPts val="2133"/>
              <a:buChar char="▪"/>
              <a:defRPr sz="2133">
                <a:solidFill>
                  <a:schemeClr val="dk1"/>
                </a:solidFill>
                <a:latin typeface="Arial"/>
                <a:ea typeface="Arial"/>
                <a:cs typeface="Arial"/>
                <a:sym typeface="Arial"/>
              </a:defRPr>
            </a:lvl2pPr>
            <a:lvl3pPr indent="-364045" lvl="2" marL="1371600" algn="ctr">
              <a:spcBef>
                <a:spcPts val="427"/>
              </a:spcBef>
              <a:spcAft>
                <a:spcPts val="0"/>
              </a:spcAft>
              <a:buSzPts val="2133"/>
              <a:buChar char="o"/>
              <a:defRPr sz="2133">
                <a:solidFill>
                  <a:schemeClr val="dk1"/>
                </a:solidFill>
                <a:latin typeface="Arial"/>
                <a:ea typeface="Arial"/>
                <a:cs typeface="Arial"/>
                <a:sym typeface="Arial"/>
              </a:defRPr>
            </a:lvl3pPr>
            <a:lvl4pPr indent="-364045" lvl="3" marL="1828800" algn="ctr">
              <a:spcBef>
                <a:spcPts val="427"/>
              </a:spcBef>
              <a:spcAft>
                <a:spcPts val="0"/>
              </a:spcAft>
              <a:buClr>
                <a:schemeClr val="dk1"/>
              </a:buClr>
              <a:buSzPts val="2133"/>
              <a:buChar char="–"/>
              <a:defRPr sz="2133">
                <a:solidFill>
                  <a:schemeClr val="dk1"/>
                </a:solidFill>
                <a:latin typeface="Arial"/>
                <a:ea typeface="Arial"/>
                <a:cs typeface="Arial"/>
                <a:sym typeface="Arial"/>
              </a:defRPr>
            </a:lvl4pPr>
            <a:lvl5pPr indent="-364045" lvl="4" marL="2286000" algn="ctr">
              <a:spcBef>
                <a:spcPts val="427"/>
              </a:spcBef>
              <a:spcAft>
                <a:spcPts val="0"/>
              </a:spcAft>
              <a:buClr>
                <a:schemeClr val="dk1"/>
              </a:buClr>
              <a:buSzPts val="2133"/>
              <a:buChar char="»"/>
              <a:defRPr sz="2133">
                <a:solidFill>
                  <a:schemeClr val="dk1"/>
                </a:solidFill>
                <a:latin typeface="Arial"/>
                <a:ea typeface="Arial"/>
                <a:cs typeface="Arial"/>
                <a:sym typeface="Arial"/>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3" name="Google Shape;293;p38"/>
          <p:cNvSpPr txBox="1"/>
          <p:nvPr>
            <p:ph idx="3" type="body"/>
          </p:nvPr>
        </p:nvSpPr>
        <p:spPr>
          <a:xfrm>
            <a:off x="1775884" y="4508503"/>
            <a:ext cx="8640235" cy="1801810"/>
          </a:xfrm>
          <a:prstGeom prst="rect">
            <a:avLst/>
          </a:prstGeom>
          <a:noFill/>
          <a:ln>
            <a:noFill/>
          </a:ln>
        </p:spPr>
        <p:txBody>
          <a:bodyPr anchorCtr="0" anchor="t" bIns="45700" lIns="91425" spcFirstLastPara="1" rIns="91425" wrap="square" tIns="45700">
            <a:normAutofit/>
          </a:bodyPr>
          <a:lstStyle>
            <a:lvl1pPr indent="-317500" lvl="0" marL="457200" algn="l">
              <a:spcBef>
                <a:spcPts val="280"/>
              </a:spcBef>
              <a:spcAft>
                <a:spcPts val="0"/>
              </a:spcAft>
              <a:buClr>
                <a:srgbClr val="7F7F7F"/>
              </a:buClr>
              <a:buSzPts val="1400"/>
              <a:buChar char="▪"/>
              <a:defRPr sz="1400"/>
            </a:lvl1pPr>
            <a:lvl2pPr indent="-317500" lvl="1" marL="914400" algn="l">
              <a:spcBef>
                <a:spcPts val="280"/>
              </a:spcBef>
              <a:spcAft>
                <a:spcPts val="0"/>
              </a:spcAft>
              <a:buClr>
                <a:srgbClr val="808080"/>
              </a:buClr>
              <a:buSzPts val="1400"/>
              <a:buChar char="▪"/>
              <a:defRPr/>
            </a:lvl2pPr>
            <a:lvl3pPr indent="-304800" lvl="2" marL="1371600" algn="l">
              <a:spcBef>
                <a:spcPts val="240"/>
              </a:spcBef>
              <a:spcAft>
                <a:spcPts val="0"/>
              </a:spcAft>
              <a:buClr>
                <a:srgbClr val="808080"/>
              </a:buClr>
              <a:buSzPts val="12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4" name="Google Shape;294;p38"/>
          <p:cNvSpPr/>
          <p:nvPr/>
        </p:nvSpPr>
        <p:spPr>
          <a:xfrm flipH="1" rot="10800000">
            <a:off x="9369103" y="1160462"/>
            <a:ext cx="2081685" cy="340241"/>
          </a:xfrm>
          <a:prstGeom prst="triangle">
            <a:avLst>
              <a:gd fmla="val 50000" name="adj"/>
            </a:avLst>
          </a:prstGeom>
          <a:solidFill>
            <a:srgbClr val="8080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33">
              <a:solidFill>
                <a:schemeClr val="dk1"/>
              </a:solidFill>
              <a:latin typeface="Arial"/>
              <a:ea typeface="Arial"/>
              <a:cs typeface="Arial"/>
              <a:sym typeface="Arial"/>
            </a:endParaRPr>
          </a:p>
        </p:txBody>
      </p:sp>
      <p:sp>
        <p:nvSpPr>
          <p:cNvPr id="295" name="Google Shape;295;p38"/>
          <p:cNvSpPr/>
          <p:nvPr/>
        </p:nvSpPr>
        <p:spPr>
          <a:xfrm flipH="1" rot="10800000">
            <a:off x="3605806" y="1160463"/>
            <a:ext cx="2081685" cy="346948"/>
          </a:xfrm>
          <a:prstGeom prst="triangle">
            <a:avLst>
              <a:gd fmla="val 50000" name="adj"/>
            </a:avLst>
          </a:prstGeom>
          <a:solidFill>
            <a:srgbClr val="8080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33">
              <a:solidFill>
                <a:schemeClr val="dk1"/>
              </a:solidFill>
              <a:latin typeface="Arial"/>
              <a:ea typeface="Arial"/>
              <a:cs typeface="Arial"/>
              <a:sym typeface="Arial"/>
            </a:endParaRPr>
          </a:p>
        </p:txBody>
      </p:sp>
      <p:sp>
        <p:nvSpPr>
          <p:cNvPr id="296" name="Google Shape;296;p38"/>
          <p:cNvSpPr/>
          <p:nvPr/>
        </p:nvSpPr>
        <p:spPr>
          <a:xfrm flipH="1" rot="10800000">
            <a:off x="731723" y="1160463"/>
            <a:ext cx="2081685" cy="346948"/>
          </a:xfrm>
          <a:prstGeom prst="triangle">
            <a:avLst>
              <a:gd fmla="val 50000" name="adj"/>
            </a:avLst>
          </a:prstGeom>
          <a:solidFill>
            <a:srgbClr val="8080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33">
              <a:solidFill>
                <a:schemeClr val="dk1"/>
              </a:solidFill>
              <a:latin typeface="Arial"/>
              <a:ea typeface="Arial"/>
              <a:cs typeface="Arial"/>
              <a:sym typeface="Arial"/>
            </a:endParaRPr>
          </a:p>
        </p:txBody>
      </p:sp>
      <p:sp>
        <p:nvSpPr>
          <p:cNvPr id="297" name="Google Shape;297;p38"/>
          <p:cNvSpPr/>
          <p:nvPr/>
        </p:nvSpPr>
        <p:spPr>
          <a:xfrm flipH="1" rot="10800000">
            <a:off x="5016501" y="4076697"/>
            <a:ext cx="2159000" cy="360363"/>
          </a:xfrm>
          <a:prstGeom prst="triangle">
            <a:avLst>
              <a:gd fmla="val 50000" name="adj"/>
            </a:avLst>
          </a:prstGeom>
          <a:solidFill>
            <a:srgbClr val="8080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33">
              <a:solidFill>
                <a:schemeClr val="dk1"/>
              </a:solidFill>
              <a:latin typeface="Arial"/>
              <a:ea typeface="Arial"/>
              <a:cs typeface="Arial"/>
              <a:sym typeface="Arial"/>
            </a:endParaRPr>
          </a:p>
        </p:txBody>
      </p:sp>
      <p:sp>
        <p:nvSpPr>
          <p:cNvPr id="298" name="Google Shape;298;p38"/>
          <p:cNvSpPr/>
          <p:nvPr>
            <p:ph idx="4" type="body"/>
          </p:nvPr>
        </p:nvSpPr>
        <p:spPr>
          <a:xfrm>
            <a:off x="371476" y="1592264"/>
            <a:ext cx="2809878" cy="288922"/>
          </a:xfrm>
          <a:prstGeom prst="roundRect">
            <a:avLst>
              <a:gd fmla="val 26328" name="adj"/>
            </a:avLst>
          </a:prstGeom>
          <a:solidFill>
            <a:srgbClr val="B9D0F1"/>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Font typeface="Arial"/>
              <a:buNone/>
              <a:defRPr>
                <a:solidFill>
                  <a:schemeClr val="dk1"/>
                </a:solidFill>
              </a:defRPr>
            </a:lvl1pPr>
            <a:lvl2pPr indent="-228600" lvl="1" marL="914400" algn="ctr">
              <a:spcBef>
                <a:spcPts val="280"/>
              </a:spcBef>
              <a:spcAft>
                <a:spcPts val="0"/>
              </a:spcAft>
              <a:buSzPts val="1400"/>
              <a:buFont typeface="Arial"/>
              <a:buNone/>
              <a:defRPr/>
            </a:lvl2pPr>
            <a:lvl3pPr indent="-228600" lvl="2" marL="1371600" algn="ctr">
              <a:spcBef>
                <a:spcPts val="240"/>
              </a:spcBef>
              <a:spcAft>
                <a:spcPts val="0"/>
              </a:spcAft>
              <a:buSzPts val="1200"/>
              <a:buFont typeface="Arial"/>
              <a:buNone/>
              <a:defRPr/>
            </a:lvl3pPr>
            <a:lvl4pPr indent="-228600" lvl="3" marL="1828800" algn="ctr">
              <a:spcBef>
                <a:spcPts val="240"/>
              </a:spcBef>
              <a:spcAft>
                <a:spcPts val="0"/>
              </a:spcAft>
              <a:buClr>
                <a:schemeClr val="dk1"/>
              </a:buClr>
              <a:buSzPts val="1200"/>
              <a:buFont typeface="Arial"/>
              <a:buNone/>
              <a:defRPr/>
            </a:lvl4pPr>
            <a:lvl5pPr indent="-228600" lvl="4" marL="2286000" algn="ctr">
              <a:spcBef>
                <a:spcPts val="240"/>
              </a:spcBef>
              <a:spcAft>
                <a:spcPts val="0"/>
              </a:spcAft>
              <a:buClr>
                <a:schemeClr val="dk1"/>
              </a:buClr>
              <a:buSzPts val="1200"/>
              <a:buFont typeface="Arial"/>
              <a:buNone/>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9" name="Google Shape;299;p38"/>
          <p:cNvSpPr/>
          <p:nvPr>
            <p:ph idx="5" type="body"/>
          </p:nvPr>
        </p:nvSpPr>
        <p:spPr>
          <a:xfrm>
            <a:off x="3251200" y="1592264"/>
            <a:ext cx="2808289" cy="288922"/>
          </a:xfrm>
          <a:prstGeom prst="roundRect">
            <a:avLst>
              <a:gd fmla="val 27152" name="adj"/>
            </a:avLst>
          </a:prstGeom>
          <a:solidFill>
            <a:srgbClr val="B9D0F1"/>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Font typeface="Arial"/>
              <a:buNone/>
              <a:defRPr>
                <a:solidFill>
                  <a:schemeClr val="dk1"/>
                </a:solidFill>
              </a:defRPr>
            </a:lvl1pPr>
            <a:lvl2pPr indent="-228600" lvl="1" marL="914400" algn="ctr">
              <a:spcBef>
                <a:spcPts val="280"/>
              </a:spcBef>
              <a:spcAft>
                <a:spcPts val="0"/>
              </a:spcAft>
              <a:buSzPts val="1400"/>
              <a:buFont typeface="Arial"/>
              <a:buNone/>
              <a:defRPr/>
            </a:lvl2pPr>
            <a:lvl3pPr indent="-228600" lvl="2" marL="1371600" algn="ctr">
              <a:spcBef>
                <a:spcPts val="240"/>
              </a:spcBef>
              <a:spcAft>
                <a:spcPts val="0"/>
              </a:spcAft>
              <a:buSzPts val="1200"/>
              <a:buFont typeface="Arial"/>
              <a:buNone/>
              <a:defRPr/>
            </a:lvl3pPr>
            <a:lvl4pPr indent="-228600" lvl="3" marL="1828800" algn="ctr">
              <a:spcBef>
                <a:spcPts val="240"/>
              </a:spcBef>
              <a:spcAft>
                <a:spcPts val="0"/>
              </a:spcAft>
              <a:buClr>
                <a:schemeClr val="dk1"/>
              </a:buClr>
              <a:buSzPts val="1200"/>
              <a:buFont typeface="Arial"/>
              <a:buNone/>
              <a:defRPr/>
            </a:lvl4pPr>
            <a:lvl5pPr indent="-228600" lvl="4" marL="2286000" algn="ctr">
              <a:spcBef>
                <a:spcPts val="240"/>
              </a:spcBef>
              <a:spcAft>
                <a:spcPts val="0"/>
              </a:spcAft>
              <a:buClr>
                <a:schemeClr val="dk1"/>
              </a:buClr>
              <a:buSzPts val="1200"/>
              <a:buFont typeface="Arial"/>
              <a:buNone/>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0" name="Google Shape;300;p38"/>
          <p:cNvSpPr/>
          <p:nvPr>
            <p:ph idx="6" type="body"/>
          </p:nvPr>
        </p:nvSpPr>
        <p:spPr>
          <a:xfrm>
            <a:off x="6132514" y="1592262"/>
            <a:ext cx="2805788" cy="288921"/>
          </a:xfrm>
          <a:prstGeom prst="roundRect">
            <a:avLst>
              <a:gd fmla="val 24679" name="adj"/>
            </a:avLst>
          </a:prstGeom>
          <a:solidFill>
            <a:srgbClr val="B9D0F1"/>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Font typeface="Arial"/>
              <a:buNone/>
              <a:defRPr>
                <a:solidFill>
                  <a:schemeClr val="dk1"/>
                </a:solidFill>
              </a:defRPr>
            </a:lvl1pPr>
            <a:lvl2pPr indent="-228600" lvl="1" marL="914400" algn="ctr">
              <a:spcBef>
                <a:spcPts val="280"/>
              </a:spcBef>
              <a:spcAft>
                <a:spcPts val="0"/>
              </a:spcAft>
              <a:buSzPts val="1400"/>
              <a:buFont typeface="Arial"/>
              <a:buNone/>
              <a:defRPr/>
            </a:lvl2pPr>
            <a:lvl3pPr indent="-228600" lvl="2" marL="1371600" algn="ctr">
              <a:spcBef>
                <a:spcPts val="240"/>
              </a:spcBef>
              <a:spcAft>
                <a:spcPts val="0"/>
              </a:spcAft>
              <a:buSzPts val="1200"/>
              <a:buFont typeface="Arial"/>
              <a:buNone/>
              <a:defRPr/>
            </a:lvl3pPr>
            <a:lvl4pPr indent="-228600" lvl="3" marL="1828800" algn="ctr">
              <a:spcBef>
                <a:spcPts val="240"/>
              </a:spcBef>
              <a:spcAft>
                <a:spcPts val="0"/>
              </a:spcAft>
              <a:buClr>
                <a:schemeClr val="dk1"/>
              </a:buClr>
              <a:buSzPts val="1200"/>
              <a:buFont typeface="Arial"/>
              <a:buNone/>
              <a:defRPr/>
            </a:lvl4pPr>
            <a:lvl5pPr indent="-228600" lvl="4" marL="2286000" algn="ctr">
              <a:spcBef>
                <a:spcPts val="240"/>
              </a:spcBef>
              <a:spcAft>
                <a:spcPts val="0"/>
              </a:spcAft>
              <a:buClr>
                <a:schemeClr val="dk1"/>
              </a:buClr>
              <a:buSzPts val="1200"/>
              <a:buFont typeface="Arial"/>
              <a:buNone/>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1" name="Google Shape;301;p38"/>
          <p:cNvSpPr/>
          <p:nvPr>
            <p:ph idx="7" type="body"/>
          </p:nvPr>
        </p:nvSpPr>
        <p:spPr>
          <a:xfrm>
            <a:off x="9010647" y="1592263"/>
            <a:ext cx="2809878" cy="288925"/>
          </a:xfrm>
          <a:prstGeom prst="roundRect">
            <a:avLst>
              <a:gd fmla="val 26328" name="adj"/>
            </a:avLst>
          </a:prstGeom>
          <a:solidFill>
            <a:srgbClr val="B9D0F1"/>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Font typeface="Arial"/>
              <a:buNone/>
              <a:defRPr>
                <a:solidFill>
                  <a:schemeClr val="dk1"/>
                </a:solidFill>
              </a:defRPr>
            </a:lvl1pPr>
            <a:lvl2pPr indent="-228600" lvl="1" marL="914400" algn="ctr">
              <a:spcBef>
                <a:spcPts val="280"/>
              </a:spcBef>
              <a:spcAft>
                <a:spcPts val="0"/>
              </a:spcAft>
              <a:buSzPts val="1400"/>
              <a:buFont typeface="Arial"/>
              <a:buNone/>
              <a:defRPr/>
            </a:lvl2pPr>
            <a:lvl3pPr indent="-228600" lvl="2" marL="1371600" algn="ctr">
              <a:spcBef>
                <a:spcPts val="240"/>
              </a:spcBef>
              <a:spcAft>
                <a:spcPts val="0"/>
              </a:spcAft>
              <a:buSzPts val="1200"/>
              <a:buFont typeface="Arial"/>
              <a:buNone/>
              <a:defRPr/>
            </a:lvl3pPr>
            <a:lvl4pPr indent="-228600" lvl="3" marL="1828800" algn="ctr">
              <a:spcBef>
                <a:spcPts val="240"/>
              </a:spcBef>
              <a:spcAft>
                <a:spcPts val="0"/>
              </a:spcAft>
              <a:buClr>
                <a:schemeClr val="dk1"/>
              </a:buClr>
              <a:buSzPts val="1200"/>
              <a:buFont typeface="Arial"/>
              <a:buNone/>
              <a:defRPr/>
            </a:lvl4pPr>
            <a:lvl5pPr indent="-228600" lvl="4" marL="2286000" algn="ctr">
              <a:spcBef>
                <a:spcPts val="240"/>
              </a:spcBef>
              <a:spcAft>
                <a:spcPts val="0"/>
              </a:spcAft>
              <a:buClr>
                <a:schemeClr val="dk1"/>
              </a:buClr>
              <a:buSzPts val="1200"/>
              <a:buFont typeface="Arial"/>
              <a:buNone/>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2" name="Google Shape;302;p38"/>
          <p:cNvSpPr txBox="1"/>
          <p:nvPr>
            <p:ph idx="8" type="body"/>
          </p:nvPr>
        </p:nvSpPr>
        <p:spPr>
          <a:xfrm>
            <a:off x="371475" y="1954779"/>
            <a:ext cx="2808288" cy="1979046"/>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B9D0F1"/>
              </a:buClr>
              <a:buSzPts val="1600"/>
              <a:buChar char="▪"/>
              <a:defRPr sz="160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3" name="Google Shape;303;p38"/>
          <p:cNvSpPr txBox="1"/>
          <p:nvPr>
            <p:ph idx="9" type="body"/>
          </p:nvPr>
        </p:nvSpPr>
        <p:spPr>
          <a:xfrm>
            <a:off x="3253701" y="1954779"/>
            <a:ext cx="2805788" cy="1979046"/>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B9D0F1"/>
              </a:buClr>
              <a:buSzPts val="1600"/>
              <a:buChar char="▪"/>
              <a:defRPr sz="160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4" name="Google Shape;304;p38"/>
          <p:cNvSpPr txBox="1"/>
          <p:nvPr>
            <p:ph idx="13" type="body"/>
          </p:nvPr>
        </p:nvSpPr>
        <p:spPr>
          <a:xfrm>
            <a:off x="9013225" y="1955594"/>
            <a:ext cx="2805788" cy="1979046"/>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B9D0F1"/>
              </a:buClr>
              <a:buSzPts val="1600"/>
              <a:buChar char="▪"/>
              <a:defRPr sz="160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5" name="Google Shape;305;p38"/>
          <p:cNvSpPr txBox="1"/>
          <p:nvPr>
            <p:ph idx="14"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1119">
          <p15:clr>
            <a:srgbClr val="FBAE40"/>
          </p15:clr>
        </p15:guide>
        <p15:guide id="2" pos="2933">
          <p15:clr>
            <a:srgbClr val="FBAE40"/>
          </p15:clr>
        </p15:guide>
        <p15:guide id="3" pos="4747">
          <p15:clr>
            <a:srgbClr val="FBAE40"/>
          </p15:clr>
        </p15:guide>
        <p15:guide id="4" pos="6561">
          <p15:clr>
            <a:srgbClr val="FBAE40"/>
          </p15:clr>
        </p15:guide>
        <p15:guide id="5" orient="horz" pos="958">
          <p15:clr>
            <a:srgbClr val="FBAE40"/>
          </p15:clr>
        </p15:guide>
        <p15:guide id="6" orient="horz" pos="1003">
          <p15:clr>
            <a:srgbClr val="FBAE40"/>
          </p15:clr>
        </p15:guide>
        <p15:guide id="7" orient="horz" pos="504">
          <p15:clr>
            <a:srgbClr val="FBAE40"/>
          </p15:clr>
        </p15:guide>
        <p15:guide id="8" orient="horz" pos="686">
          <p15:clr>
            <a:srgbClr val="FBAE40"/>
          </p15:clr>
        </p15:guide>
        <p15:guide id="9" orient="horz" pos="731">
          <p15:clr>
            <a:srgbClr val="FBAE40"/>
          </p15:clr>
        </p15:guide>
        <p15:guide id="10" orient="horz" pos="1185">
          <p15:clr>
            <a:srgbClr val="FBAE40"/>
          </p15:clr>
        </p15:guide>
        <p15:guide id="11" pos="3863">
          <p15:clr>
            <a:srgbClr val="FBAE40"/>
          </p15:clr>
        </p15:guide>
        <p15:guide id="12" pos="3817">
          <p15:clr>
            <a:srgbClr val="FBAE40"/>
          </p15:clr>
        </p15:guide>
        <p15:guide id="13" pos="5632">
          <p15:clr>
            <a:srgbClr val="FBAE40"/>
          </p15:clr>
        </p15:guide>
        <p15:guide id="14" pos="5677">
          <p15:clr>
            <a:srgbClr val="FBAE40"/>
          </p15:clr>
        </p15:guide>
        <p15:guide id="15" pos="2048">
          <p15:clr>
            <a:srgbClr val="FBAE40"/>
          </p15:clr>
        </p15:guide>
        <p15:guide id="16" pos="2003">
          <p15:clr>
            <a:srgbClr val="FBAE40"/>
          </p15:clr>
        </p15:guide>
        <p15:guide id="17" orient="horz" pos="2523">
          <p15:clr>
            <a:srgbClr val="FBAE40"/>
          </p15:clr>
        </p15:guide>
        <p15:guide id="18" orient="horz" pos="2478">
          <p15:clr>
            <a:srgbClr val="FBAE40"/>
          </p15:clr>
        </p15:guide>
        <p15:guide id="19" orient="horz" pos="2568">
          <p15:clr>
            <a:srgbClr val="FBAE40"/>
          </p15:clr>
        </p15:guide>
        <p15:guide id="20" orient="horz" pos="2795">
          <p15:clr>
            <a:srgbClr val="FBAE40"/>
          </p15:clr>
        </p15:guide>
        <p15:guide id="21" pos="4520">
          <p15:clr>
            <a:srgbClr val="FBAE40"/>
          </p15:clr>
        </p15:guide>
        <p15:guide id="22" pos="3160">
          <p15:clr>
            <a:srgbClr val="FBAE40"/>
          </p15:clr>
        </p15:guide>
        <p15:guide id="23" orient="horz" pos="2840">
          <p15:clr>
            <a:srgbClr val="FBAE40"/>
          </p15:clr>
        </p15:guide>
        <p15:guide id="24" orient="horz" pos="123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Ziele Aufgaben zu einem Fazit">
  <p:cSld name="16_Ziele Aufgaben zu einem Fazit">
    <p:bg>
      <p:bgPr>
        <a:solidFill>
          <a:schemeClr val="lt1"/>
        </a:solidFill>
      </p:bgPr>
    </p:bg>
    <p:spTree>
      <p:nvGrpSpPr>
        <p:cNvPr id="306" name="Shape 306"/>
        <p:cNvGrpSpPr/>
        <p:nvPr/>
      </p:nvGrpSpPr>
      <p:grpSpPr>
        <a:xfrm>
          <a:off x="0" y="0"/>
          <a:ext cx="0" cy="0"/>
          <a:chOff x="0" y="0"/>
          <a:chExt cx="0" cy="0"/>
        </a:xfrm>
      </p:grpSpPr>
      <p:sp>
        <p:nvSpPr>
          <p:cNvPr id="307" name="Google Shape;307;p39"/>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8" name="Google Shape;308;p39"/>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309" name="Google Shape;309;p39"/>
          <p:cNvSpPr txBox="1"/>
          <p:nvPr>
            <p:ph idx="1" type="body"/>
          </p:nvPr>
        </p:nvSpPr>
        <p:spPr>
          <a:xfrm>
            <a:off x="6132514" y="1952626"/>
            <a:ext cx="2805788" cy="1979046"/>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B9D0F1"/>
              </a:buClr>
              <a:buSzPts val="1600"/>
              <a:buChar char="▪"/>
              <a:defRPr sz="160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310" name="Google Shape;310;p39"/>
          <p:cNvCxnSpPr/>
          <p:nvPr/>
        </p:nvCxnSpPr>
        <p:spPr>
          <a:xfrm rot="10800000">
            <a:off x="383117" y="4005064"/>
            <a:ext cx="11425768" cy="0"/>
          </a:xfrm>
          <a:prstGeom prst="straightConnector1">
            <a:avLst/>
          </a:prstGeom>
          <a:noFill/>
          <a:ln cap="flat" cmpd="sng" w="9525">
            <a:solidFill>
              <a:srgbClr val="7F7F7F"/>
            </a:solidFill>
            <a:prstDash val="solid"/>
            <a:round/>
            <a:headEnd len="sm" w="sm" type="none"/>
            <a:tailEnd len="sm" w="sm" type="none"/>
          </a:ln>
        </p:spPr>
      </p:cxnSp>
      <p:sp>
        <p:nvSpPr>
          <p:cNvPr id="311" name="Google Shape;311;p39"/>
          <p:cNvSpPr txBox="1"/>
          <p:nvPr>
            <p:ph idx="2" type="body"/>
          </p:nvPr>
        </p:nvSpPr>
        <p:spPr>
          <a:xfrm>
            <a:off x="370493" y="1952626"/>
            <a:ext cx="2809878" cy="1979046"/>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02266E"/>
              </a:buClr>
              <a:buSzPts val="1600"/>
              <a:buChar char="▪"/>
              <a:defRPr sz="160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2" name="Google Shape;312;p39"/>
          <p:cNvSpPr txBox="1"/>
          <p:nvPr>
            <p:ph idx="3" type="body"/>
          </p:nvPr>
        </p:nvSpPr>
        <p:spPr>
          <a:xfrm>
            <a:off x="3253073" y="1952627"/>
            <a:ext cx="2806415" cy="1983580"/>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1783E8"/>
              </a:buClr>
              <a:buSzPts val="1600"/>
              <a:buChar char="▪"/>
              <a:defRPr sz="160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3" name="Google Shape;313;p39"/>
          <p:cNvSpPr txBox="1"/>
          <p:nvPr>
            <p:ph idx="4" type="body"/>
          </p:nvPr>
        </p:nvSpPr>
        <p:spPr>
          <a:xfrm>
            <a:off x="9017644" y="1952626"/>
            <a:ext cx="2802882" cy="1979045"/>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76CD03"/>
              </a:buClr>
              <a:buSzPts val="1600"/>
              <a:buChar char="▪"/>
              <a:defRPr sz="160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4" name="Google Shape;314;p39"/>
          <p:cNvSpPr/>
          <p:nvPr>
            <p:ph idx="5" type="body"/>
          </p:nvPr>
        </p:nvSpPr>
        <p:spPr>
          <a:xfrm>
            <a:off x="371475" y="800100"/>
            <a:ext cx="11437411" cy="288922"/>
          </a:xfrm>
          <a:prstGeom prst="roundRect">
            <a:avLst>
              <a:gd fmla="val 21340"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280"/>
              </a:spcBef>
              <a:spcAft>
                <a:spcPts val="0"/>
              </a:spcAft>
              <a:buSzPts val="1400"/>
              <a:buNone/>
              <a:defRPr b="0" sz="1400">
                <a:solidFill>
                  <a:schemeClr val="dk1"/>
                </a:solidFill>
                <a:latin typeface="Arial"/>
                <a:ea typeface="Arial"/>
                <a:cs typeface="Arial"/>
                <a:sym typeface="Arial"/>
              </a:defRPr>
            </a:lvl1pPr>
            <a:lvl2pPr indent="-364045" lvl="1" marL="914400" algn="ctr">
              <a:spcBef>
                <a:spcPts val="427"/>
              </a:spcBef>
              <a:spcAft>
                <a:spcPts val="0"/>
              </a:spcAft>
              <a:buSzPts val="2133"/>
              <a:buChar char="▪"/>
              <a:defRPr sz="2133">
                <a:solidFill>
                  <a:schemeClr val="dk1"/>
                </a:solidFill>
                <a:latin typeface="Arial"/>
                <a:ea typeface="Arial"/>
                <a:cs typeface="Arial"/>
                <a:sym typeface="Arial"/>
              </a:defRPr>
            </a:lvl2pPr>
            <a:lvl3pPr indent="-364045" lvl="2" marL="1371600" algn="ctr">
              <a:spcBef>
                <a:spcPts val="427"/>
              </a:spcBef>
              <a:spcAft>
                <a:spcPts val="0"/>
              </a:spcAft>
              <a:buSzPts val="2133"/>
              <a:buChar char="o"/>
              <a:defRPr sz="2133">
                <a:solidFill>
                  <a:schemeClr val="dk1"/>
                </a:solidFill>
                <a:latin typeface="Arial"/>
                <a:ea typeface="Arial"/>
                <a:cs typeface="Arial"/>
                <a:sym typeface="Arial"/>
              </a:defRPr>
            </a:lvl3pPr>
            <a:lvl4pPr indent="-364045" lvl="3" marL="1828800" algn="ctr">
              <a:spcBef>
                <a:spcPts val="427"/>
              </a:spcBef>
              <a:spcAft>
                <a:spcPts val="0"/>
              </a:spcAft>
              <a:buClr>
                <a:schemeClr val="dk1"/>
              </a:buClr>
              <a:buSzPts val="2133"/>
              <a:buChar char="–"/>
              <a:defRPr sz="2133">
                <a:solidFill>
                  <a:schemeClr val="dk1"/>
                </a:solidFill>
                <a:latin typeface="Arial"/>
                <a:ea typeface="Arial"/>
                <a:cs typeface="Arial"/>
                <a:sym typeface="Arial"/>
              </a:defRPr>
            </a:lvl4pPr>
            <a:lvl5pPr indent="-364045" lvl="4" marL="2286000" algn="ctr">
              <a:spcBef>
                <a:spcPts val="427"/>
              </a:spcBef>
              <a:spcAft>
                <a:spcPts val="0"/>
              </a:spcAft>
              <a:buClr>
                <a:schemeClr val="dk1"/>
              </a:buClr>
              <a:buSzPts val="2133"/>
              <a:buChar char="»"/>
              <a:defRPr sz="2133">
                <a:solidFill>
                  <a:schemeClr val="dk1"/>
                </a:solidFill>
                <a:latin typeface="Arial"/>
                <a:ea typeface="Arial"/>
                <a:cs typeface="Arial"/>
                <a:sym typeface="Arial"/>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5" name="Google Shape;315;p39"/>
          <p:cNvSpPr txBox="1"/>
          <p:nvPr>
            <p:ph idx="6" type="body"/>
          </p:nvPr>
        </p:nvSpPr>
        <p:spPr>
          <a:xfrm>
            <a:off x="1775884" y="4508503"/>
            <a:ext cx="8640235" cy="1801810"/>
          </a:xfrm>
          <a:prstGeom prst="rect">
            <a:avLst/>
          </a:prstGeom>
          <a:noFill/>
          <a:ln>
            <a:noFill/>
          </a:ln>
        </p:spPr>
        <p:txBody>
          <a:bodyPr anchorCtr="0" anchor="t" bIns="45700" lIns="91425" spcFirstLastPara="1" rIns="91425" wrap="square" tIns="45700">
            <a:normAutofit/>
          </a:bodyPr>
          <a:lstStyle>
            <a:lvl1pPr indent="-317500" lvl="0" marL="457200" algn="l">
              <a:spcBef>
                <a:spcPts val="280"/>
              </a:spcBef>
              <a:spcAft>
                <a:spcPts val="0"/>
              </a:spcAft>
              <a:buClr>
                <a:srgbClr val="7F7F7F"/>
              </a:buClr>
              <a:buSzPts val="1400"/>
              <a:buChar char="▪"/>
              <a:defRPr sz="1400"/>
            </a:lvl1pPr>
            <a:lvl2pPr indent="-317500" lvl="1" marL="914400" algn="l">
              <a:spcBef>
                <a:spcPts val="280"/>
              </a:spcBef>
              <a:spcAft>
                <a:spcPts val="0"/>
              </a:spcAft>
              <a:buClr>
                <a:srgbClr val="808080"/>
              </a:buClr>
              <a:buSzPts val="1400"/>
              <a:buChar char="▪"/>
              <a:defRPr/>
            </a:lvl2pPr>
            <a:lvl3pPr indent="-304800" lvl="2" marL="1371600" algn="l">
              <a:spcBef>
                <a:spcPts val="240"/>
              </a:spcBef>
              <a:spcAft>
                <a:spcPts val="0"/>
              </a:spcAft>
              <a:buClr>
                <a:srgbClr val="808080"/>
              </a:buClr>
              <a:buSzPts val="12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6" name="Google Shape;316;p39"/>
          <p:cNvSpPr/>
          <p:nvPr>
            <p:ph idx="7" type="body"/>
          </p:nvPr>
        </p:nvSpPr>
        <p:spPr>
          <a:xfrm>
            <a:off x="371476" y="1592264"/>
            <a:ext cx="2809878" cy="288922"/>
          </a:xfrm>
          <a:prstGeom prst="roundRect">
            <a:avLst>
              <a:gd fmla="val 25503" name="adj"/>
            </a:avLst>
          </a:prstGeom>
          <a:solidFill>
            <a:srgbClr val="02266E"/>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Font typeface="Arial"/>
              <a:buNone/>
              <a:defRPr>
                <a:solidFill>
                  <a:schemeClr val="lt1"/>
                </a:solidFill>
              </a:defRPr>
            </a:lvl1pPr>
            <a:lvl2pPr indent="-228600" lvl="1" marL="914400" algn="ctr">
              <a:spcBef>
                <a:spcPts val="280"/>
              </a:spcBef>
              <a:spcAft>
                <a:spcPts val="0"/>
              </a:spcAft>
              <a:buSzPts val="1400"/>
              <a:buFont typeface="Arial"/>
              <a:buNone/>
              <a:defRPr/>
            </a:lvl2pPr>
            <a:lvl3pPr indent="-228600" lvl="2" marL="1371600" algn="ctr">
              <a:spcBef>
                <a:spcPts val="240"/>
              </a:spcBef>
              <a:spcAft>
                <a:spcPts val="0"/>
              </a:spcAft>
              <a:buSzPts val="1200"/>
              <a:buFont typeface="Arial"/>
              <a:buNone/>
              <a:defRPr/>
            </a:lvl3pPr>
            <a:lvl4pPr indent="-228600" lvl="3" marL="1828800" algn="ctr">
              <a:spcBef>
                <a:spcPts val="240"/>
              </a:spcBef>
              <a:spcAft>
                <a:spcPts val="0"/>
              </a:spcAft>
              <a:buClr>
                <a:schemeClr val="dk1"/>
              </a:buClr>
              <a:buSzPts val="1200"/>
              <a:buFont typeface="Arial"/>
              <a:buNone/>
              <a:defRPr/>
            </a:lvl4pPr>
            <a:lvl5pPr indent="-228600" lvl="4" marL="2286000" algn="ctr">
              <a:spcBef>
                <a:spcPts val="240"/>
              </a:spcBef>
              <a:spcAft>
                <a:spcPts val="0"/>
              </a:spcAft>
              <a:buClr>
                <a:schemeClr val="dk1"/>
              </a:buClr>
              <a:buSzPts val="1200"/>
              <a:buFont typeface="Arial"/>
              <a:buNone/>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7" name="Google Shape;317;p39"/>
          <p:cNvSpPr/>
          <p:nvPr>
            <p:ph idx="8" type="body"/>
          </p:nvPr>
        </p:nvSpPr>
        <p:spPr>
          <a:xfrm>
            <a:off x="3251200" y="1592264"/>
            <a:ext cx="2808289" cy="288922"/>
          </a:xfrm>
          <a:prstGeom prst="roundRect">
            <a:avLst>
              <a:gd fmla="val 25503" name="adj"/>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Font typeface="Arial"/>
              <a:buNone/>
              <a:defRPr>
                <a:solidFill>
                  <a:schemeClr val="lt1"/>
                </a:solidFill>
              </a:defRPr>
            </a:lvl1pPr>
            <a:lvl2pPr indent="-228600" lvl="1" marL="914400" algn="ctr">
              <a:spcBef>
                <a:spcPts val="280"/>
              </a:spcBef>
              <a:spcAft>
                <a:spcPts val="0"/>
              </a:spcAft>
              <a:buSzPts val="1400"/>
              <a:buFont typeface="Arial"/>
              <a:buNone/>
              <a:defRPr/>
            </a:lvl2pPr>
            <a:lvl3pPr indent="-228600" lvl="2" marL="1371600" algn="ctr">
              <a:spcBef>
                <a:spcPts val="240"/>
              </a:spcBef>
              <a:spcAft>
                <a:spcPts val="0"/>
              </a:spcAft>
              <a:buSzPts val="1200"/>
              <a:buFont typeface="Arial"/>
              <a:buNone/>
              <a:defRPr/>
            </a:lvl3pPr>
            <a:lvl4pPr indent="-228600" lvl="3" marL="1828800" algn="ctr">
              <a:spcBef>
                <a:spcPts val="240"/>
              </a:spcBef>
              <a:spcAft>
                <a:spcPts val="0"/>
              </a:spcAft>
              <a:buClr>
                <a:schemeClr val="dk1"/>
              </a:buClr>
              <a:buSzPts val="1200"/>
              <a:buFont typeface="Arial"/>
              <a:buNone/>
              <a:defRPr/>
            </a:lvl4pPr>
            <a:lvl5pPr indent="-228600" lvl="4" marL="2286000" algn="ctr">
              <a:spcBef>
                <a:spcPts val="240"/>
              </a:spcBef>
              <a:spcAft>
                <a:spcPts val="0"/>
              </a:spcAft>
              <a:buClr>
                <a:schemeClr val="dk1"/>
              </a:buClr>
              <a:buSzPts val="1200"/>
              <a:buFont typeface="Arial"/>
              <a:buNone/>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8" name="Google Shape;318;p39"/>
          <p:cNvSpPr/>
          <p:nvPr>
            <p:ph idx="9" type="body"/>
          </p:nvPr>
        </p:nvSpPr>
        <p:spPr>
          <a:xfrm>
            <a:off x="6132514" y="1592262"/>
            <a:ext cx="2805788" cy="288921"/>
          </a:xfrm>
          <a:prstGeom prst="roundRect">
            <a:avLst>
              <a:gd fmla="val 23855" name="adj"/>
            </a:avLst>
          </a:prstGeom>
          <a:solidFill>
            <a:srgbClr val="B9D0F1"/>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Font typeface="Arial"/>
              <a:buNone/>
              <a:defRPr>
                <a:solidFill>
                  <a:schemeClr val="dk1"/>
                </a:solidFill>
              </a:defRPr>
            </a:lvl1pPr>
            <a:lvl2pPr indent="-228600" lvl="1" marL="914400" algn="ctr">
              <a:spcBef>
                <a:spcPts val="280"/>
              </a:spcBef>
              <a:spcAft>
                <a:spcPts val="0"/>
              </a:spcAft>
              <a:buSzPts val="1400"/>
              <a:buFont typeface="Arial"/>
              <a:buNone/>
              <a:defRPr/>
            </a:lvl2pPr>
            <a:lvl3pPr indent="-228600" lvl="2" marL="1371600" algn="ctr">
              <a:spcBef>
                <a:spcPts val="240"/>
              </a:spcBef>
              <a:spcAft>
                <a:spcPts val="0"/>
              </a:spcAft>
              <a:buSzPts val="1200"/>
              <a:buFont typeface="Arial"/>
              <a:buNone/>
              <a:defRPr/>
            </a:lvl3pPr>
            <a:lvl4pPr indent="-228600" lvl="3" marL="1828800" algn="ctr">
              <a:spcBef>
                <a:spcPts val="240"/>
              </a:spcBef>
              <a:spcAft>
                <a:spcPts val="0"/>
              </a:spcAft>
              <a:buClr>
                <a:schemeClr val="dk1"/>
              </a:buClr>
              <a:buSzPts val="1200"/>
              <a:buFont typeface="Arial"/>
              <a:buNone/>
              <a:defRPr/>
            </a:lvl4pPr>
            <a:lvl5pPr indent="-228600" lvl="4" marL="2286000" algn="ctr">
              <a:spcBef>
                <a:spcPts val="240"/>
              </a:spcBef>
              <a:spcAft>
                <a:spcPts val="0"/>
              </a:spcAft>
              <a:buClr>
                <a:schemeClr val="dk1"/>
              </a:buClr>
              <a:buSzPts val="1200"/>
              <a:buFont typeface="Arial"/>
              <a:buNone/>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9" name="Google Shape;319;p39"/>
          <p:cNvSpPr/>
          <p:nvPr>
            <p:ph idx="13" type="body"/>
          </p:nvPr>
        </p:nvSpPr>
        <p:spPr>
          <a:xfrm>
            <a:off x="9010647" y="1592263"/>
            <a:ext cx="2809878" cy="288925"/>
          </a:xfrm>
          <a:prstGeom prst="roundRect">
            <a:avLst>
              <a:gd fmla="val 27152" name="adj"/>
            </a:avLst>
          </a:prstGeom>
          <a:solidFill>
            <a:srgbClr val="76CD03"/>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Font typeface="Arial"/>
              <a:buNone/>
              <a:defRPr>
                <a:solidFill>
                  <a:schemeClr val="lt1"/>
                </a:solidFill>
              </a:defRPr>
            </a:lvl1pPr>
            <a:lvl2pPr indent="-228600" lvl="1" marL="914400" algn="ctr">
              <a:spcBef>
                <a:spcPts val="280"/>
              </a:spcBef>
              <a:spcAft>
                <a:spcPts val="0"/>
              </a:spcAft>
              <a:buSzPts val="1400"/>
              <a:buFont typeface="Arial"/>
              <a:buNone/>
              <a:defRPr/>
            </a:lvl2pPr>
            <a:lvl3pPr indent="-228600" lvl="2" marL="1371600" algn="ctr">
              <a:spcBef>
                <a:spcPts val="240"/>
              </a:spcBef>
              <a:spcAft>
                <a:spcPts val="0"/>
              </a:spcAft>
              <a:buSzPts val="1200"/>
              <a:buFont typeface="Arial"/>
              <a:buNone/>
              <a:defRPr/>
            </a:lvl3pPr>
            <a:lvl4pPr indent="-228600" lvl="3" marL="1828800" algn="ctr">
              <a:spcBef>
                <a:spcPts val="240"/>
              </a:spcBef>
              <a:spcAft>
                <a:spcPts val="0"/>
              </a:spcAft>
              <a:buClr>
                <a:schemeClr val="dk1"/>
              </a:buClr>
              <a:buSzPts val="1200"/>
              <a:buFont typeface="Arial"/>
              <a:buNone/>
              <a:defRPr/>
            </a:lvl4pPr>
            <a:lvl5pPr indent="-228600" lvl="4" marL="2286000" algn="ctr">
              <a:spcBef>
                <a:spcPts val="240"/>
              </a:spcBef>
              <a:spcAft>
                <a:spcPts val="0"/>
              </a:spcAft>
              <a:buClr>
                <a:schemeClr val="dk1"/>
              </a:buClr>
              <a:buSzPts val="1200"/>
              <a:buFont typeface="Arial"/>
              <a:buNone/>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0" name="Google Shape;320;p39"/>
          <p:cNvSpPr txBox="1"/>
          <p:nvPr>
            <p:ph idx="14"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1" name="Google Shape;321;p39"/>
          <p:cNvSpPr/>
          <p:nvPr>
            <p:ph idx="15" type="dgm"/>
          </p:nvPr>
        </p:nvSpPr>
        <p:spPr>
          <a:xfrm rot="10800000">
            <a:off x="738931" y="1160462"/>
            <a:ext cx="2066554" cy="360985"/>
          </a:xfrm>
          <a:prstGeom prst="triangle">
            <a:avLst>
              <a:gd fmla="val 50000" name="adj"/>
            </a:avLst>
          </a:prstGeom>
          <a:solidFill>
            <a:srgbClr val="02266E"/>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322" name="Google Shape;322;p39"/>
          <p:cNvSpPr/>
          <p:nvPr>
            <p:ph idx="16" type="dgm"/>
          </p:nvPr>
        </p:nvSpPr>
        <p:spPr>
          <a:xfrm rot="10800000">
            <a:off x="3622067" y="1160463"/>
            <a:ext cx="2066554" cy="360985"/>
          </a:xfrm>
          <a:prstGeom prst="triangle">
            <a:avLst>
              <a:gd fmla="val 50000" name="adj"/>
            </a:avLst>
          </a:prstGeom>
          <a:solidFill>
            <a:srgbClr val="1783E8"/>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323" name="Google Shape;323;p39"/>
          <p:cNvSpPr/>
          <p:nvPr>
            <p:ph idx="17" type="dgm"/>
          </p:nvPr>
        </p:nvSpPr>
        <p:spPr>
          <a:xfrm rot="10800000">
            <a:off x="6502131" y="1162446"/>
            <a:ext cx="2066554" cy="360985"/>
          </a:xfrm>
          <a:prstGeom prst="triangle">
            <a:avLst>
              <a:gd fmla="val 50000" name="adj"/>
            </a:avLst>
          </a:prstGeom>
          <a:solidFill>
            <a:srgbClr val="B9D0F1"/>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324" name="Google Shape;324;p39"/>
          <p:cNvSpPr/>
          <p:nvPr>
            <p:ph idx="18" type="dgm"/>
          </p:nvPr>
        </p:nvSpPr>
        <p:spPr>
          <a:xfrm rot="10800000">
            <a:off x="9382195" y="1167200"/>
            <a:ext cx="2066554" cy="360985"/>
          </a:xfrm>
          <a:prstGeom prst="triangle">
            <a:avLst>
              <a:gd fmla="val 50000" name="adj"/>
            </a:avLst>
          </a:prstGeom>
          <a:solidFill>
            <a:srgbClr val="76CD03"/>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325" name="Google Shape;325;p39"/>
          <p:cNvSpPr/>
          <p:nvPr>
            <p:ph idx="19" type="dgm"/>
          </p:nvPr>
        </p:nvSpPr>
        <p:spPr>
          <a:xfrm rot="10800000">
            <a:off x="5016500" y="4076700"/>
            <a:ext cx="2158998" cy="360985"/>
          </a:xfrm>
          <a:prstGeom prst="triangle">
            <a:avLst>
              <a:gd fmla="val 50000" name="adj"/>
            </a:avLst>
          </a:prstGeom>
          <a:solidFill>
            <a:srgbClr val="808080"/>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326" name="Google Shape;326;p39"/>
          <p:cNvSpPr/>
          <p:nvPr>
            <p:ph idx="20" type="dgm"/>
          </p:nvPr>
        </p:nvSpPr>
        <p:spPr>
          <a:xfrm rot="10800000">
            <a:off x="750008" y="1165217"/>
            <a:ext cx="2066554" cy="360985"/>
          </a:xfrm>
          <a:prstGeom prst="triangle">
            <a:avLst>
              <a:gd fmla="val 50000" name="adj"/>
            </a:avLst>
          </a:prstGeom>
          <a:solidFill>
            <a:srgbClr val="02266E"/>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327" name="Google Shape;327;p39"/>
          <p:cNvSpPr/>
          <p:nvPr>
            <p:ph idx="21" type="dgm"/>
          </p:nvPr>
        </p:nvSpPr>
        <p:spPr>
          <a:xfrm rot="10800000">
            <a:off x="3633144" y="1165218"/>
            <a:ext cx="2066554" cy="360985"/>
          </a:xfrm>
          <a:prstGeom prst="triangle">
            <a:avLst>
              <a:gd fmla="val 50000" name="adj"/>
            </a:avLst>
          </a:prstGeom>
          <a:solidFill>
            <a:srgbClr val="1783E8"/>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328" name="Google Shape;328;p39"/>
          <p:cNvSpPr/>
          <p:nvPr>
            <p:ph idx="22" type="dgm"/>
          </p:nvPr>
        </p:nvSpPr>
        <p:spPr>
          <a:xfrm rot="10800000">
            <a:off x="6513208" y="1167201"/>
            <a:ext cx="2066554" cy="360985"/>
          </a:xfrm>
          <a:prstGeom prst="triangle">
            <a:avLst>
              <a:gd fmla="val 50000" name="adj"/>
            </a:avLst>
          </a:prstGeom>
          <a:solidFill>
            <a:srgbClr val="B9D0F1"/>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pos="1119">
          <p15:clr>
            <a:srgbClr val="FBAE40"/>
          </p15:clr>
        </p15:guide>
        <p15:guide id="2" pos="2933">
          <p15:clr>
            <a:srgbClr val="FBAE40"/>
          </p15:clr>
        </p15:guide>
        <p15:guide id="3" pos="4747">
          <p15:clr>
            <a:srgbClr val="FBAE40"/>
          </p15:clr>
        </p15:guide>
        <p15:guide id="4" pos="6561">
          <p15:clr>
            <a:srgbClr val="FBAE40"/>
          </p15:clr>
        </p15:guide>
        <p15:guide id="5" orient="horz" pos="958">
          <p15:clr>
            <a:srgbClr val="FBAE40"/>
          </p15:clr>
        </p15:guide>
        <p15:guide id="6" orient="horz" pos="1003">
          <p15:clr>
            <a:srgbClr val="FBAE40"/>
          </p15:clr>
        </p15:guide>
        <p15:guide id="7" orient="horz" pos="504">
          <p15:clr>
            <a:srgbClr val="FBAE40"/>
          </p15:clr>
        </p15:guide>
        <p15:guide id="8" orient="horz" pos="686">
          <p15:clr>
            <a:srgbClr val="FBAE40"/>
          </p15:clr>
        </p15:guide>
        <p15:guide id="9" orient="horz" pos="731">
          <p15:clr>
            <a:srgbClr val="FBAE40"/>
          </p15:clr>
        </p15:guide>
        <p15:guide id="10" orient="horz" pos="1185">
          <p15:clr>
            <a:srgbClr val="FBAE40"/>
          </p15:clr>
        </p15:guide>
        <p15:guide id="11" pos="3863">
          <p15:clr>
            <a:srgbClr val="FBAE40"/>
          </p15:clr>
        </p15:guide>
        <p15:guide id="12" pos="3817">
          <p15:clr>
            <a:srgbClr val="FBAE40"/>
          </p15:clr>
        </p15:guide>
        <p15:guide id="13" pos="5632">
          <p15:clr>
            <a:srgbClr val="FBAE40"/>
          </p15:clr>
        </p15:guide>
        <p15:guide id="14" pos="5677">
          <p15:clr>
            <a:srgbClr val="FBAE40"/>
          </p15:clr>
        </p15:guide>
        <p15:guide id="15" pos="2048">
          <p15:clr>
            <a:srgbClr val="FBAE40"/>
          </p15:clr>
        </p15:guide>
        <p15:guide id="16" pos="2003">
          <p15:clr>
            <a:srgbClr val="FBAE40"/>
          </p15:clr>
        </p15:guide>
        <p15:guide id="17" orient="horz" pos="2523">
          <p15:clr>
            <a:srgbClr val="FBAE40"/>
          </p15:clr>
        </p15:guide>
        <p15:guide id="18" orient="horz" pos="2478">
          <p15:clr>
            <a:srgbClr val="FBAE40"/>
          </p15:clr>
        </p15:guide>
        <p15:guide id="19" orient="horz" pos="2568">
          <p15:clr>
            <a:srgbClr val="FBAE40"/>
          </p15:clr>
        </p15:guide>
        <p15:guide id="20" orient="horz" pos="2795">
          <p15:clr>
            <a:srgbClr val="FBAE40"/>
          </p15:clr>
        </p15:guide>
        <p15:guide id="21" pos="3160">
          <p15:clr>
            <a:srgbClr val="FBAE40"/>
          </p15:clr>
        </p15:guide>
        <p15:guide id="22" orient="horz" pos="2840">
          <p15:clr>
            <a:srgbClr val="FBAE40"/>
          </p15:clr>
        </p15:guide>
        <p15:guide id="23" orient="horz" pos="1230">
          <p15:clr>
            <a:srgbClr val="FBAE40"/>
          </p15:clr>
        </p15:guide>
        <p15:guide id="24" pos="538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abellarischer Ablauf">
  <p:cSld name="22_Tabellarischer Ablauf">
    <p:spTree>
      <p:nvGrpSpPr>
        <p:cNvPr id="329" name="Shape 329"/>
        <p:cNvGrpSpPr/>
        <p:nvPr/>
      </p:nvGrpSpPr>
      <p:grpSpPr>
        <a:xfrm>
          <a:off x="0" y="0"/>
          <a:ext cx="0" cy="0"/>
          <a:chOff x="0" y="0"/>
          <a:chExt cx="0" cy="0"/>
        </a:xfrm>
      </p:grpSpPr>
      <p:sp>
        <p:nvSpPr>
          <p:cNvPr id="330" name="Google Shape;330;p40"/>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 name="Google Shape;331;p40"/>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332" name="Google Shape;332;p40"/>
          <p:cNvSpPr/>
          <p:nvPr>
            <p:ph idx="1" type="body"/>
          </p:nvPr>
        </p:nvSpPr>
        <p:spPr>
          <a:xfrm>
            <a:off x="383368" y="800100"/>
            <a:ext cx="2304801" cy="288925"/>
          </a:xfrm>
          <a:prstGeom prst="roundRect">
            <a:avLst>
              <a:gd fmla="val 21872" name="adj"/>
            </a:avLst>
          </a:prstGeom>
          <a:solidFill>
            <a:srgbClr val="02266E"/>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1"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3" name="Google Shape;333;p40"/>
          <p:cNvSpPr/>
          <p:nvPr>
            <p:ph idx="2" type="body"/>
          </p:nvPr>
        </p:nvSpPr>
        <p:spPr>
          <a:xfrm>
            <a:off x="383368" y="1341438"/>
            <a:ext cx="2304801" cy="288926"/>
          </a:xfrm>
          <a:prstGeom prst="roundRect">
            <a:avLst>
              <a:gd fmla="val 22276" name="adj"/>
            </a:avLst>
          </a:prstGeom>
          <a:solidFill>
            <a:srgbClr val="02266E"/>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4" name="Google Shape;334;p40"/>
          <p:cNvSpPr/>
          <p:nvPr>
            <p:ph idx="3" type="body"/>
          </p:nvPr>
        </p:nvSpPr>
        <p:spPr>
          <a:xfrm>
            <a:off x="383368" y="1881188"/>
            <a:ext cx="2304801" cy="287337"/>
          </a:xfrm>
          <a:prstGeom prst="roundRect">
            <a:avLst>
              <a:gd fmla="val 21872" name="adj"/>
            </a:avLst>
          </a:prstGeom>
          <a:solidFill>
            <a:srgbClr val="02266E"/>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5" name="Google Shape;335;p40"/>
          <p:cNvSpPr/>
          <p:nvPr>
            <p:ph idx="4" type="body"/>
          </p:nvPr>
        </p:nvSpPr>
        <p:spPr>
          <a:xfrm>
            <a:off x="383368" y="2420937"/>
            <a:ext cx="2304801" cy="287338"/>
          </a:xfrm>
          <a:prstGeom prst="roundRect">
            <a:avLst>
              <a:gd fmla="val 21552" name="adj"/>
            </a:avLst>
          </a:prstGeom>
          <a:solidFill>
            <a:srgbClr val="02266E"/>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6" name="Google Shape;336;p40"/>
          <p:cNvSpPr/>
          <p:nvPr>
            <p:ph idx="5" type="body"/>
          </p:nvPr>
        </p:nvSpPr>
        <p:spPr>
          <a:xfrm>
            <a:off x="383368" y="2960687"/>
            <a:ext cx="2304801" cy="286250"/>
          </a:xfrm>
          <a:prstGeom prst="roundRect">
            <a:avLst>
              <a:gd fmla="val 22640" name="adj"/>
            </a:avLst>
          </a:prstGeom>
          <a:solidFill>
            <a:srgbClr val="02266E"/>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7" name="Google Shape;337;p40"/>
          <p:cNvSpPr/>
          <p:nvPr>
            <p:ph idx="6" type="body"/>
          </p:nvPr>
        </p:nvSpPr>
        <p:spPr>
          <a:xfrm>
            <a:off x="383932" y="3500437"/>
            <a:ext cx="2304801" cy="288925"/>
          </a:xfrm>
          <a:prstGeom prst="roundRect">
            <a:avLst>
              <a:gd fmla="val 21628" name="adj"/>
            </a:avLst>
          </a:prstGeom>
          <a:solidFill>
            <a:srgbClr val="02266E"/>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8" name="Google Shape;338;p40"/>
          <p:cNvSpPr/>
          <p:nvPr>
            <p:ph idx="7" type="body"/>
          </p:nvPr>
        </p:nvSpPr>
        <p:spPr>
          <a:xfrm>
            <a:off x="383368" y="4041099"/>
            <a:ext cx="2304801" cy="284678"/>
          </a:xfrm>
          <a:prstGeom prst="roundRect">
            <a:avLst>
              <a:gd fmla="val 21589" name="adj"/>
            </a:avLst>
          </a:prstGeom>
          <a:solidFill>
            <a:srgbClr val="02266E"/>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 name="Google Shape;339;p40"/>
          <p:cNvSpPr/>
          <p:nvPr>
            <p:ph idx="8" type="body"/>
          </p:nvPr>
        </p:nvSpPr>
        <p:spPr>
          <a:xfrm>
            <a:off x="2783418" y="800100"/>
            <a:ext cx="6625729" cy="288925"/>
          </a:xfrm>
          <a:prstGeom prst="roundRect">
            <a:avLst>
              <a:gd fmla="val 25469" name="adj"/>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1"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0" name="Google Shape;340;p40"/>
          <p:cNvSpPr/>
          <p:nvPr>
            <p:ph idx="9" type="body"/>
          </p:nvPr>
        </p:nvSpPr>
        <p:spPr>
          <a:xfrm>
            <a:off x="2782856" y="1341438"/>
            <a:ext cx="6625729" cy="288926"/>
          </a:xfrm>
          <a:prstGeom prst="roundRect">
            <a:avLst>
              <a:gd fmla="val 26024" name="adj"/>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1" name="Google Shape;341;p40"/>
          <p:cNvSpPr/>
          <p:nvPr>
            <p:ph idx="13" type="body"/>
          </p:nvPr>
        </p:nvSpPr>
        <p:spPr>
          <a:xfrm>
            <a:off x="2782856" y="2420938"/>
            <a:ext cx="6625729" cy="284660"/>
          </a:xfrm>
          <a:prstGeom prst="roundRect">
            <a:avLst>
              <a:gd fmla="val 27205" name="adj"/>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 name="Google Shape;342;p40"/>
          <p:cNvSpPr/>
          <p:nvPr>
            <p:ph idx="14" type="body"/>
          </p:nvPr>
        </p:nvSpPr>
        <p:spPr>
          <a:xfrm>
            <a:off x="2782856" y="2964953"/>
            <a:ext cx="6625729" cy="284660"/>
          </a:xfrm>
          <a:prstGeom prst="roundRect">
            <a:avLst>
              <a:gd fmla="val 26050" name="adj"/>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 name="Google Shape;343;p40"/>
          <p:cNvSpPr/>
          <p:nvPr>
            <p:ph idx="15" type="body"/>
          </p:nvPr>
        </p:nvSpPr>
        <p:spPr>
          <a:xfrm>
            <a:off x="2783420" y="3500435"/>
            <a:ext cx="6625729" cy="288927"/>
          </a:xfrm>
          <a:prstGeom prst="roundRect">
            <a:avLst>
              <a:gd fmla="val 24925" name="adj"/>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 name="Google Shape;344;p40"/>
          <p:cNvSpPr/>
          <p:nvPr>
            <p:ph idx="16" type="body"/>
          </p:nvPr>
        </p:nvSpPr>
        <p:spPr>
          <a:xfrm>
            <a:off x="2782856" y="4041775"/>
            <a:ext cx="6625729" cy="287338"/>
          </a:xfrm>
          <a:prstGeom prst="roundRect">
            <a:avLst>
              <a:gd fmla="val 26604" name="adj"/>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5" name="Google Shape;345;p40"/>
          <p:cNvSpPr/>
          <p:nvPr>
            <p:ph idx="17" type="body"/>
          </p:nvPr>
        </p:nvSpPr>
        <p:spPr>
          <a:xfrm>
            <a:off x="9480550" y="800100"/>
            <a:ext cx="2195513" cy="288924"/>
          </a:xfrm>
          <a:prstGeom prst="roundRect">
            <a:avLst>
              <a:gd fmla="val 24913" name="adj"/>
            </a:avLst>
          </a:prstGeom>
          <a:solidFill>
            <a:srgbClr val="76CD03"/>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1"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6" name="Google Shape;346;p40"/>
          <p:cNvSpPr/>
          <p:nvPr>
            <p:ph idx="18" type="body"/>
          </p:nvPr>
        </p:nvSpPr>
        <p:spPr>
          <a:xfrm>
            <a:off x="2782856" y="1881188"/>
            <a:ext cx="6625729" cy="287337"/>
          </a:xfrm>
          <a:prstGeom prst="roundRect">
            <a:avLst>
              <a:gd fmla="val 24943" name="adj"/>
            </a:avLst>
          </a:prstGeom>
          <a:solidFill>
            <a:srgbClr val="1783E8"/>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7" name="Google Shape;347;p40"/>
          <p:cNvSpPr/>
          <p:nvPr>
            <p:ph idx="19" type="body"/>
          </p:nvPr>
        </p:nvSpPr>
        <p:spPr>
          <a:xfrm>
            <a:off x="9480550" y="1341438"/>
            <a:ext cx="2196070" cy="287338"/>
          </a:xfrm>
          <a:prstGeom prst="roundRect">
            <a:avLst>
              <a:gd fmla="val 23285" name="adj"/>
            </a:avLst>
          </a:prstGeom>
          <a:solidFill>
            <a:srgbClr val="76CD03"/>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8" name="Google Shape;348;p40"/>
          <p:cNvSpPr/>
          <p:nvPr>
            <p:ph idx="20" type="body"/>
          </p:nvPr>
        </p:nvSpPr>
        <p:spPr>
          <a:xfrm>
            <a:off x="9480550" y="1881188"/>
            <a:ext cx="2196070" cy="287337"/>
          </a:xfrm>
          <a:prstGeom prst="roundRect">
            <a:avLst>
              <a:gd fmla="val 24118" name="adj"/>
            </a:avLst>
          </a:prstGeom>
          <a:solidFill>
            <a:srgbClr val="76CD03"/>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9" name="Google Shape;349;p40"/>
          <p:cNvSpPr/>
          <p:nvPr>
            <p:ph idx="21" type="body"/>
          </p:nvPr>
        </p:nvSpPr>
        <p:spPr>
          <a:xfrm>
            <a:off x="9480550" y="2420936"/>
            <a:ext cx="2196070" cy="287339"/>
          </a:xfrm>
          <a:prstGeom prst="roundRect">
            <a:avLst>
              <a:gd fmla="val 24114" name="adj"/>
            </a:avLst>
          </a:prstGeom>
          <a:solidFill>
            <a:srgbClr val="76CD03"/>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0" name="Google Shape;350;p40"/>
          <p:cNvSpPr/>
          <p:nvPr>
            <p:ph idx="22" type="body"/>
          </p:nvPr>
        </p:nvSpPr>
        <p:spPr>
          <a:xfrm>
            <a:off x="9480550" y="2960688"/>
            <a:ext cx="2196070" cy="286249"/>
          </a:xfrm>
          <a:prstGeom prst="roundRect">
            <a:avLst>
              <a:gd fmla="val 23322" name="adj"/>
            </a:avLst>
          </a:prstGeom>
          <a:solidFill>
            <a:srgbClr val="76CD03"/>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1" name="Google Shape;351;p40"/>
          <p:cNvSpPr/>
          <p:nvPr>
            <p:ph idx="23" type="body"/>
          </p:nvPr>
        </p:nvSpPr>
        <p:spPr>
          <a:xfrm>
            <a:off x="9480550" y="3500438"/>
            <a:ext cx="2196070" cy="288923"/>
          </a:xfrm>
          <a:prstGeom prst="roundRect">
            <a:avLst>
              <a:gd fmla="val 24935" name="adj"/>
            </a:avLst>
          </a:prstGeom>
          <a:solidFill>
            <a:srgbClr val="76CD03"/>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2" name="Google Shape;352;p40"/>
          <p:cNvSpPr/>
          <p:nvPr>
            <p:ph idx="24" type="body"/>
          </p:nvPr>
        </p:nvSpPr>
        <p:spPr>
          <a:xfrm>
            <a:off x="9480550" y="4041775"/>
            <a:ext cx="2196070" cy="287338"/>
          </a:xfrm>
          <a:prstGeom prst="roundRect">
            <a:avLst>
              <a:gd fmla="val 24111" name="adj"/>
            </a:avLst>
          </a:prstGeom>
          <a:solidFill>
            <a:srgbClr val="76CD03"/>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b="0" sz="1600">
                <a:solidFill>
                  <a:srgbClr val="FFFFFF"/>
                </a:solidFill>
              </a:defRPr>
            </a:lvl1pPr>
            <a:lvl2pPr indent="-228600" lvl="1" marL="914400" algn="l">
              <a:spcBef>
                <a:spcPts val="280"/>
              </a:spcBef>
              <a:spcAft>
                <a:spcPts val="0"/>
              </a:spcAft>
              <a:buSzPts val="1400"/>
              <a:buNone/>
              <a:defRPr/>
            </a:lvl2pPr>
            <a:lvl3pPr indent="-228600" lvl="2" marL="1371600" algn="l">
              <a:spcBef>
                <a:spcPts val="240"/>
              </a:spcBef>
              <a:spcAft>
                <a:spcPts val="0"/>
              </a:spcAft>
              <a:buSzPts val="1200"/>
              <a:buNone/>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3" name="Google Shape;353;p40"/>
          <p:cNvSpPr txBox="1"/>
          <p:nvPr>
            <p:ph idx="25"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205">
          <p15:clr>
            <a:srgbClr val="FBAE40"/>
          </p15:clr>
        </p15:guide>
        <p15:guide id="2" pos="3840">
          <p15:clr>
            <a:srgbClr val="FBAE40"/>
          </p15:clr>
        </p15:guide>
        <p15:guide id="3" pos="211">
          <p15:clr>
            <a:srgbClr val="FBAE40"/>
          </p15:clr>
        </p15:guide>
        <p15:guide id="4" pos="7355">
          <p15:clr>
            <a:srgbClr val="FBAE40"/>
          </p15:clr>
        </p15:guide>
        <p15:guide id="5" orient="horz" pos="467">
          <p15:clr>
            <a:srgbClr val="FBAE40"/>
          </p15:clr>
        </p15:guide>
        <p15:guide id="6" orient="horz" pos="504">
          <p15:clr>
            <a:srgbClr val="FBAE40"/>
          </p15:clr>
        </p15:guide>
        <p15:guide id="7" pos="241">
          <p15:clr>
            <a:srgbClr val="FBAE40"/>
          </p15:clr>
        </p15:guide>
        <p15:guide id="8" pos="1693">
          <p15:clr>
            <a:srgbClr val="FBAE40"/>
          </p15:clr>
        </p15:guide>
        <p15:guide id="9" pos="1753">
          <p15:clr>
            <a:srgbClr val="FBAE40"/>
          </p15:clr>
        </p15:guide>
        <p15:guide id="10" pos="5972">
          <p15:clr>
            <a:srgbClr val="FBAE40"/>
          </p15:clr>
        </p15:guide>
        <p15:guide id="11" pos="5927">
          <p15:clr>
            <a:srgbClr val="FBAE40"/>
          </p15:clr>
        </p15:guide>
        <p15:guide id="12" orient="horz" pos="1185">
          <p15:clr>
            <a:srgbClr val="FBAE40"/>
          </p15:clr>
        </p15:guide>
        <p15:guide id="13" orient="horz" pos="2546">
          <p15:clr>
            <a:srgbClr val="FBAE40"/>
          </p15:clr>
        </p15:guide>
        <p15:guide id="14" orient="horz" pos="1366">
          <p15:clr>
            <a:srgbClr val="FBAE40"/>
          </p15:clr>
        </p15:guide>
        <p15:guide id="15" orient="horz" pos="1525">
          <p15:clr>
            <a:srgbClr val="FBAE40"/>
          </p15:clr>
        </p15:guide>
        <p15:guide id="16" orient="horz" pos="1706">
          <p15:clr>
            <a:srgbClr val="FBAE40"/>
          </p15:clr>
        </p15:guide>
        <p15:guide id="17" orient="horz" pos="1865">
          <p15:clr>
            <a:srgbClr val="FBAE40"/>
          </p15:clr>
        </p15:guide>
        <p15:guide id="18" orient="horz" pos="2047">
          <p15:clr>
            <a:srgbClr val="FBAE40"/>
          </p15:clr>
        </p15:guide>
        <p15:guide id="19" orient="horz" pos="2387">
          <p15:clr>
            <a:srgbClr val="FBAE40"/>
          </p15:clr>
        </p15:guide>
        <p15:guide id="20" orient="horz" pos="686">
          <p15:clr>
            <a:srgbClr val="FBAE40"/>
          </p15:clr>
        </p15:guide>
        <p15:guide id="21" orient="horz" pos="845">
          <p15:clr>
            <a:srgbClr val="FBAE40"/>
          </p15:clr>
        </p15:guide>
        <p15:guide id="22" orient="horz" pos="1026">
          <p15:clr>
            <a:srgbClr val="FBAE40"/>
          </p15:clr>
        </p15:guide>
        <p15:guide id="23" orient="horz" pos="2727">
          <p15:clr>
            <a:srgbClr val="FBAE40"/>
          </p15:clr>
        </p15:guide>
        <p15:guide id="24" pos="601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abellenanordnung 4">
  <p:cSld name="21_Tabellenanordnung 4">
    <p:spTree>
      <p:nvGrpSpPr>
        <p:cNvPr id="354" name="Shape 354"/>
        <p:cNvGrpSpPr/>
        <p:nvPr/>
      </p:nvGrpSpPr>
      <p:grpSpPr>
        <a:xfrm>
          <a:off x="0" y="0"/>
          <a:ext cx="0" cy="0"/>
          <a:chOff x="0" y="0"/>
          <a:chExt cx="0" cy="0"/>
        </a:xfrm>
      </p:grpSpPr>
      <p:sp>
        <p:nvSpPr>
          <p:cNvPr id="355" name="Google Shape;355;p41"/>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6" name="Google Shape;356;p41"/>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357" name="Google Shape;357;p41"/>
          <p:cNvSpPr/>
          <p:nvPr>
            <p:ph idx="2" type="dgm"/>
          </p:nvPr>
        </p:nvSpPr>
        <p:spPr>
          <a:xfrm rot="5400000">
            <a:off x="2306362" y="2165666"/>
            <a:ext cx="1840896" cy="306816"/>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358" name="Google Shape;358;p41"/>
          <p:cNvSpPr/>
          <p:nvPr>
            <p:ph idx="1" type="body"/>
          </p:nvPr>
        </p:nvSpPr>
        <p:spPr>
          <a:xfrm>
            <a:off x="371476" y="1233488"/>
            <a:ext cx="2604560" cy="2146831"/>
          </a:xfrm>
          <a:prstGeom prst="roundRect">
            <a:avLst>
              <a:gd fmla="val 3496" name="adj"/>
            </a:avLst>
          </a:prstGeom>
          <a:no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sz="1600">
                <a:solidFill>
                  <a:schemeClr val="dk1"/>
                </a:solidFill>
                <a:latin typeface="Arial"/>
                <a:ea typeface="Arial"/>
                <a:cs typeface="Arial"/>
                <a:sym typeface="Arial"/>
              </a:defRPr>
            </a:lvl1pPr>
            <a:lvl2pPr indent="-364045" lvl="1" marL="914400" algn="ctr">
              <a:spcBef>
                <a:spcPts val="427"/>
              </a:spcBef>
              <a:spcAft>
                <a:spcPts val="0"/>
              </a:spcAft>
              <a:buSzPts val="2133"/>
              <a:buChar char="▪"/>
              <a:defRPr sz="2133">
                <a:solidFill>
                  <a:schemeClr val="dk1"/>
                </a:solidFill>
                <a:latin typeface="Arial"/>
                <a:ea typeface="Arial"/>
                <a:cs typeface="Arial"/>
                <a:sym typeface="Arial"/>
              </a:defRPr>
            </a:lvl2pPr>
            <a:lvl3pPr indent="-364045" lvl="2" marL="1371600" algn="ctr">
              <a:spcBef>
                <a:spcPts val="427"/>
              </a:spcBef>
              <a:spcAft>
                <a:spcPts val="0"/>
              </a:spcAft>
              <a:buSzPts val="2133"/>
              <a:buChar char="o"/>
              <a:defRPr sz="2133">
                <a:solidFill>
                  <a:schemeClr val="dk1"/>
                </a:solidFill>
                <a:latin typeface="Arial"/>
                <a:ea typeface="Arial"/>
                <a:cs typeface="Arial"/>
                <a:sym typeface="Arial"/>
              </a:defRPr>
            </a:lvl3pPr>
            <a:lvl4pPr indent="-364045" lvl="3" marL="1828800" algn="ctr">
              <a:spcBef>
                <a:spcPts val="427"/>
              </a:spcBef>
              <a:spcAft>
                <a:spcPts val="0"/>
              </a:spcAft>
              <a:buClr>
                <a:schemeClr val="dk1"/>
              </a:buClr>
              <a:buSzPts val="2133"/>
              <a:buChar char="–"/>
              <a:defRPr sz="2133">
                <a:solidFill>
                  <a:schemeClr val="dk1"/>
                </a:solidFill>
                <a:latin typeface="Arial"/>
                <a:ea typeface="Arial"/>
                <a:cs typeface="Arial"/>
                <a:sym typeface="Arial"/>
              </a:defRPr>
            </a:lvl4pPr>
            <a:lvl5pPr indent="-364045" lvl="4" marL="2286000" algn="ctr">
              <a:spcBef>
                <a:spcPts val="427"/>
              </a:spcBef>
              <a:spcAft>
                <a:spcPts val="0"/>
              </a:spcAft>
              <a:buClr>
                <a:schemeClr val="dk1"/>
              </a:buClr>
              <a:buSzPts val="2133"/>
              <a:buChar char="»"/>
              <a:defRPr sz="2133">
                <a:solidFill>
                  <a:schemeClr val="dk1"/>
                </a:solidFill>
                <a:latin typeface="Arial"/>
                <a:ea typeface="Arial"/>
                <a:cs typeface="Arial"/>
                <a:sym typeface="Arial"/>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9" name="Google Shape;359;p41"/>
          <p:cNvSpPr txBox="1"/>
          <p:nvPr>
            <p:ph idx="3" type="body"/>
          </p:nvPr>
        </p:nvSpPr>
        <p:spPr>
          <a:xfrm>
            <a:off x="3432176" y="1233488"/>
            <a:ext cx="2771774" cy="2159000"/>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7F7F7F"/>
              </a:buClr>
              <a:buSzPts val="1600"/>
              <a:buChar char="▪"/>
              <a:defRPr sz="160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0" name="Google Shape;360;p41"/>
          <p:cNvSpPr txBox="1"/>
          <p:nvPr>
            <p:ph idx="4" type="body"/>
          </p:nvPr>
        </p:nvSpPr>
        <p:spPr>
          <a:xfrm>
            <a:off x="3432176" y="3572934"/>
            <a:ext cx="2771773" cy="2168860"/>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7F7F7F"/>
              </a:buClr>
              <a:buSzPts val="1600"/>
              <a:buChar char="▪"/>
              <a:defRPr sz="160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1" name="Google Shape;361;p41"/>
          <p:cNvSpPr/>
          <p:nvPr>
            <p:ph idx="5" type="body"/>
          </p:nvPr>
        </p:nvSpPr>
        <p:spPr>
          <a:xfrm>
            <a:off x="371476" y="3577833"/>
            <a:ext cx="2604559" cy="2156217"/>
          </a:xfrm>
          <a:prstGeom prst="roundRect">
            <a:avLst>
              <a:gd fmla="val 3891" name="adj"/>
            </a:avLst>
          </a:prstGeom>
          <a:no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sz="1600">
                <a:solidFill>
                  <a:schemeClr val="dk1"/>
                </a:solidFill>
                <a:latin typeface="Arial"/>
                <a:ea typeface="Arial"/>
                <a:cs typeface="Arial"/>
                <a:sym typeface="Arial"/>
              </a:defRPr>
            </a:lvl1pPr>
            <a:lvl2pPr indent="-364045" lvl="1" marL="914400" algn="ctr">
              <a:spcBef>
                <a:spcPts val="427"/>
              </a:spcBef>
              <a:spcAft>
                <a:spcPts val="0"/>
              </a:spcAft>
              <a:buSzPts val="2133"/>
              <a:buChar char="▪"/>
              <a:defRPr sz="2133">
                <a:solidFill>
                  <a:schemeClr val="dk1"/>
                </a:solidFill>
                <a:latin typeface="Arial"/>
                <a:ea typeface="Arial"/>
                <a:cs typeface="Arial"/>
                <a:sym typeface="Arial"/>
              </a:defRPr>
            </a:lvl2pPr>
            <a:lvl3pPr indent="-364045" lvl="2" marL="1371600" algn="ctr">
              <a:spcBef>
                <a:spcPts val="427"/>
              </a:spcBef>
              <a:spcAft>
                <a:spcPts val="0"/>
              </a:spcAft>
              <a:buSzPts val="2133"/>
              <a:buChar char="o"/>
              <a:defRPr sz="2133">
                <a:solidFill>
                  <a:schemeClr val="dk1"/>
                </a:solidFill>
                <a:latin typeface="Arial"/>
                <a:ea typeface="Arial"/>
                <a:cs typeface="Arial"/>
                <a:sym typeface="Arial"/>
              </a:defRPr>
            </a:lvl3pPr>
            <a:lvl4pPr indent="-364045" lvl="3" marL="1828800" algn="ctr">
              <a:spcBef>
                <a:spcPts val="427"/>
              </a:spcBef>
              <a:spcAft>
                <a:spcPts val="0"/>
              </a:spcAft>
              <a:buClr>
                <a:schemeClr val="dk1"/>
              </a:buClr>
              <a:buSzPts val="2133"/>
              <a:buChar char="–"/>
              <a:defRPr sz="2133">
                <a:solidFill>
                  <a:schemeClr val="dk1"/>
                </a:solidFill>
                <a:latin typeface="Arial"/>
                <a:ea typeface="Arial"/>
                <a:cs typeface="Arial"/>
                <a:sym typeface="Arial"/>
              </a:defRPr>
            </a:lvl4pPr>
            <a:lvl5pPr indent="-364045" lvl="4" marL="2286000" algn="ctr">
              <a:spcBef>
                <a:spcPts val="427"/>
              </a:spcBef>
              <a:spcAft>
                <a:spcPts val="0"/>
              </a:spcAft>
              <a:buClr>
                <a:schemeClr val="dk1"/>
              </a:buClr>
              <a:buSzPts val="2133"/>
              <a:buChar char="»"/>
              <a:defRPr sz="2133">
                <a:solidFill>
                  <a:schemeClr val="dk1"/>
                </a:solidFill>
                <a:latin typeface="Arial"/>
                <a:ea typeface="Arial"/>
                <a:cs typeface="Arial"/>
                <a:sym typeface="Arial"/>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2" name="Google Shape;362;p41"/>
          <p:cNvSpPr txBox="1"/>
          <p:nvPr>
            <p:ph idx="6" type="body"/>
          </p:nvPr>
        </p:nvSpPr>
        <p:spPr>
          <a:xfrm>
            <a:off x="6275389" y="1233488"/>
            <a:ext cx="2735261" cy="2159000"/>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7F7F7F"/>
              </a:buClr>
              <a:buSzPts val="1600"/>
              <a:buChar char="▪"/>
              <a:defRPr sz="160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3" name="Google Shape;363;p41"/>
          <p:cNvSpPr txBox="1"/>
          <p:nvPr>
            <p:ph idx="7" type="body"/>
          </p:nvPr>
        </p:nvSpPr>
        <p:spPr>
          <a:xfrm>
            <a:off x="6275389" y="3583666"/>
            <a:ext cx="2736935" cy="2158127"/>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7F7F7F"/>
              </a:buClr>
              <a:buSzPts val="1600"/>
              <a:buChar char="▪"/>
              <a:defRPr sz="160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364" name="Google Shape;364;p41"/>
          <p:cNvCxnSpPr/>
          <p:nvPr/>
        </p:nvCxnSpPr>
        <p:spPr>
          <a:xfrm rot="10800000">
            <a:off x="371476" y="3477684"/>
            <a:ext cx="11449050" cy="0"/>
          </a:xfrm>
          <a:prstGeom prst="straightConnector1">
            <a:avLst/>
          </a:prstGeom>
          <a:noFill/>
          <a:ln cap="flat" cmpd="sng" w="9525">
            <a:solidFill>
              <a:srgbClr val="7F7F7F"/>
            </a:solidFill>
            <a:prstDash val="solid"/>
            <a:round/>
            <a:headEnd len="sm" w="sm" type="none"/>
            <a:tailEnd len="sm" w="sm" type="none"/>
          </a:ln>
        </p:spPr>
      </p:cxnSp>
      <p:sp>
        <p:nvSpPr>
          <p:cNvPr id="365" name="Google Shape;365;p41"/>
          <p:cNvSpPr/>
          <p:nvPr>
            <p:ph idx="8" type="body"/>
          </p:nvPr>
        </p:nvSpPr>
        <p:spPr>
          <a:xfrm>
            <a:off x="3432175" y="800100"/>
            <a:ext cx="2771775" cy="288926"/>
          </a:xfrm>
          <a:prstGeom prst="roundRect">
            <a:avLst>
              <a:gd fmla="val 23626" name="adj"/>
            </a:avLst>
          </a:prstGeom>
          <a:solidFill>
            <a:srgbClr val="B9D0F1"/>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Font typeface="Arial"/>
              <a:buNone/>
              <a:defRPr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6" name="Google Shape;366;p41"/>
          <p:cNvSpPr txBox="1"/>
          <p:nvPr>
            <p:ph idx="9" type="body"/>
          </p:nvPr>
        </p:nvSpPr>
        <p:spPr>
          <a:xfrm>
            <a:off x="9083676" y="1233488"/>
            <a:ext cx="2736850" cy="2159000"/>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808080"/>
              </a:buClr>
              <a:buSzPts val="1600"/>
              <a:buFont typeface="Noto Sans Symbols"/>
              <a:buChar char="▪"/>
              <a:defRPr sz="1600"/>
            </a:lvl1pPr>
            <a:lvl2pPr indent="-317500" lvl="1" marL="914400" algn="l">
              <a:spcBef>
                <a:spcPts val="280"/>
              </a:spcBef>
              <a:spcAft>
                <a:spcPts val="0"/>
              </a:spcAft>
              <a:buClr>
                <a:srgbClr val="808080"/>
              </a:buClr>
              <a:buSzPts val="1400"/>
              <a:buFont typeface="Noto Sans Symbols"/>
              <a:buChar char="▪"/>
              <a:defRPr/>
            </a:lvl2pPr>
            <a:lvl3pPr indent="-304800" lvl="2" marL="1371600" algn="l">
              <a:spcBef>
                <a:spcPts val="240"/>
              </a:spcBef>
              <a:spcAft>
                <a:spcPts val="0"/>
              </a:spcAft>
              <a:buClr>
                <a:srgbClr val="808080"/>
              </a:buClr>
              <a:buSzPts val="1200"/>
              <a:buFont typeface="Noto Sans Symbols"/>
              <a:buChar char="▪"/>
              <a:defRPr/>
            </a:lvl3pPr>
            <a:lvl4pPr indent="-304800" lvl="3" marL="1828800" algn="l">
              <a:spcBef>
                <a:spcPts val="240"/>
              </a:spcBef>
              <a:spcAft>
                <a:spcPts val="0"/>
              </a:spcAft>
              <a:buClr>
                <a:srgbClr val="808080"/>
              </a:buClr>
              <a:buSzPts val="1200"/>
              <a:buFont typeface="Noto Sans Symbols"/>
              <a:buChar char="▪"/>
              <a:defRPr/>
            </a:lvl4pPr>
            <a:lvl5pPr indent="-304800" lvl="4" marL="2286000" algn="l">
              <a:spcBef>
                <a:spcPts val="240"/>
              </a:spcBef>
              <a:spcAft>
                <a:spcPts val="0"/>
              </a:spcAft>
              <a:buClr>
                <a:srgbClr val="808080"/>
              </a:buClr>
              <a:buSzPts val="1200"/>
              <a:buFont typeface="Noto Sans Symbols"/>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7" name="Google Shape;367;p41"/>
          <p:cNvSpPr txBox="1"/>
          <p:nvPr>
            <p:ph idx="13" type="body"/>
          </p:nvPr>
        </p:nvSpPr>
        <p:spPr>
          <a:xfrm>
            <a:off x="9083676" y="3572934"/>
            <a:ext cx="2736849" cy="2156213"/>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808080"/>
              </a:buClr>
              <a:buSzPts val="1600"/>
              <a:buFont typeface="Noto Sans Symbols"/>
              <a:buChar char="▪"/>
              <a:defRPr sz="1600"/>
            </a:lvl1pPr>
            <a:lvl2pPr indent="-317500" lvl="1" marL="914400" algn="l">
              <a:spcBef>
                <a:spcPts val="280"/>
              </a:spcBef>
              <a:spcAft>
                <a:spcPts val="0"/>
              </a:spcAft>
              <a:buClr>
                <a:srgbClr val="808080"/>
              </a:buClr>
              <a:buSzPts val="1400"/>
              <a:buFont typeface="Noto Sans Symbols"/>
              <a:buChar char="▪"/>
              <a:defRPr/>
            </a:lvl2pPr>
            <a:lvl3pPr indent="-304800" lvl="2" marL="1371600" algn="l">
              <a:spcBef>
                <a:spcPts val="240"/>
              </a:spcBef>
              <a:spcAft>
                <a:spcPts val="0"/>
              </a:spcAft>
              <a:buClr>
                <a:srgbClr val="808080"/>
              </a:buClr>
              <a:buSzPts val="1200"/>
              <a:buFont typeface="Noto Sans Symbols"/>
              <a:buChar char="▪"/>
              <a:defRPr/>
            </a:lvl3pPr>
            <a:lvl4pPr indent="-304800" lvl="3" marL="1828800" algn="l">
              <a:spcBef>
                <a:spcPts val="240"/>
              </a:spcBef>
              <a:spcAft>
                <a:spcPts val="0"/>
              </a:spcAft>
              <a:buClr>
                <a:srgbClr val="808080"/>
              </a:buClr>
              <a:buSzPts val="1200"/>
              <a:buFont typeface="Noto Sans Symbols"/>
              <a:buChar char="▪"/>
              <a:defRPr/>
            </a:lvl4pPr>
            <a:lvl5pPr indent="-304800" lvl="4" marL="2286000" algn="l">
              <a:spcBef>
                <a:spcPts val="240"/>
              </a:spcBef>
              <a:spcAft>
                <a:spcPts val="0"/>
              </a:spcAft>
              <a:buClr>
                <a:srgbClr val="808080"/>
              </a:buClr>
              <a:buSzPts val="1200"/>
              <a:buFont typeface="Noto Sans Symbols"/>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368" name="Google Shape;368;p41"/>
          <p:cNvCxnSpPr/>
          <p:nvPr/>
        </p:nvCxnSpPr>
        <p:spPr>
          <a:xfrm rot="10800000">
            <a:off x="371476" y="1160463"/>
            <a:ext cx="11454232" cy="0"/>
          </a:xfrm>
          <a:prstGeom prst="straightConnector1">
            <a:avLst/>
          </a:prstGeom>
          <a:noFill/>
          <a:ln cap="flat" cmpd="sng" w="9525">
            <a:solidFill>
              <a:srgbClr val="7F7F7F"/>
            </a:solidFill>
            <a:prstDash val="solid"/>
            <a:round/>
            <a:headEnd len="sm" w="sm" type="none"/>
            <a:tailEnd len="sm" w="sm" type="none"/>
          </a:ln>
        </p:spPr>
      </p:cxnSp>
      <p:sp>
        <p:nvSpPr>
          <p:cNvPr id="369" name="Google Shape;369;p41"/>
          <p:cNvSpPr/>
          <p:nvPr>
            <p:ph idx="14" type="dgm"/>
          </p:nvPr>
        </p:nvSpPr>
        <p:spPr>
          <a:xfrm rot="5400000">
            <a:off x="2304773" y="4497632"/>
            <a:ext cx="1840896" cy="306816"/>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370" name="Google Shape;370;p41"/>
          <p:cNvSpPr/>
          <p:nvPr>
            <p:ph idx="15" type="body"/>
          </p:nvPr>
        </p:nvSpPr>
        <p:spPr>
          <a:xfrm>
            <a:off x="6275390" y="800100"/>
            <a:ext cx="2736848" cy="288926"/>
          </a:xfrm>
          <a:prstGeom prst="roundRect">
            <a:avLst>
              <a:gd fmla="val 26520" name="adj"/>
            </a:avLst>
          </a:prstGeom>
          <a:solidFill>
            <a:srgbClr val="B9D0F1"/>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Font typeface="Arial"/>
              <a:buNone/>
              <a:defRPr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1" name="Google Shape;371;p41"/>
          <p:cNvSpPr/>
          <p:nvPr>
            <p:ph idx="16" type="body"/>
          </p:nvPr>
        </p:nvSpPr>
        <p:spPr>
          <a:xfrm>
            <a:off x="9083675" y="800100"/>
            <a:ext cx="2736849" cy="288926"/>
          </a:xfrm>
          <a:prstGeom prst="roundRect">
            <a:avLst>
              <a:gd fmla="val 26520" name="adj"/>
            </a:avLst>
          </a:prstGeom>
          <a:solidFill>
            <a:srgbClr val="B9D0F1"/>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Font typeface="Arial"/>
              <a:buNone/>
              <a:defRPr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2" name="Google Shape;372;p41"/>
          <p:cNvSpPr txBox="1"/>
          <p:nvPr>
            <p:ph idx="17"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731">
          <p15:clr>
            <a:srgbClr val="FBAE40"/>
          </p15:clr>
        </p15:guide>
        <p15:guide id="2" pos="2162">
          <p15:clr>
            <a:srgbClr val="FBAE40"/>
          </p15:clr>
        </p15:guide>
        <p15:guide id="3" pos="1875">
          <p15:clr>
            <a:srgbClr val="FBAE40"/>
          </p15:clr>
        </p15:guide>
        <p15:guide id="4" pos="3908">
          <p15:clr>
            <a:srgbClr val="FBAE40"/>
          </p15:clr>
        </p15:guide>
        <p15:guide id="5" pos="3953">
          <p15:clr>
            <a:srgbClr val="FBAE40"/>
          </p15:clr>
        </p15:guide>
        <p15:guide id="6" pos="5677">
          <p15:clr>
            <a:srgbClr val="FBAE40"/>
          </p15:clr>
        </p15:guide>
        <p15:guide id="7" orient="horz" pos="3612">
          <p15:clr>
            <a:srgbClr val="FBAE40"/>
          </p15:clr>
        </p15:guide>
        <p15:guide id="8" pos="5722">
          <p15:clr>
            <a:srgbClr val="FBAE40"/>
          </p15:clr>
        </p15:guide>
        <p15:guide id="9" orient="horz" pos="504">
          <p15:clr>
            <a:srgbClr val="FBAE40"/>
          </p15:clr>
        </p15:guide>
        <p15:guide id="10" orient="horz" pos="686">
          <p15:clr>
            <a:srgbClr val="FBAE40"/>
          </p15:clr>
        </p15:guide>
        <p15:guide id="11" orient="horz" pos="2251">
          <p15:clr>
            <a:srgbClr val="FBAE40"/>
          </p15:clr>
        </p15:guide>
        <p15:guide id="12" orient="horz" pos="777">
          <p15:clr>
            <a:srgbClr val="FBAE40"/>
          </p15:clr>
        </p15:guide>
        <p15:guide id="13" orient="horz" pos="2137">
          <p15:clr>
            <a:srgbClr val="FBAE40"/>
          </p15:clr>
        </p15:guide>
        <p15:guide id="14" orient="horz" pos="1457">
          <p15:clr>
            <a:srgbClr val="FBAE40"/>
          </p15:clr>
        </p15:guide>
        <p15:guide id="15" pos="1935">
          <p15:clr>
            <a:srgbClr val="FBAE40"/>
          </p15:clr>
        </p15:guide>
        <p15:guide id="16" orient="horz" pos="2931">
          <p15:clr>
            <a:srgbClr val="FBAE40"/>
          </p15:clr>
        </p15:guide>
        <p15:guide id="17" pos="576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Literaturverzeichnis">
  <p:cSld name="24_Literaturverzeichnis">
    <p:spTree>
      <p:nvGrpSpPr>
        <p:cNvPr id="373" name="Shape 373"/>
        <p:cNvGrpSpPr/>
        <p:nvPr/>
      </p:nvGrpSpPr>
      <p:grpSpPr>
        <a:xfrm>
          <a:off x="0" y="0"/>
          <a:ext cx="0" cy="0"/>
          <a:chOff x="0" y="0"/>
          <a:chExt cx="0" cy="0"/>
        </a:xfrm>
      </p:grpSpPr>
      <p:sp>
        <p:nvSpPr>
          <p:cNvPr id="374" name="Google Shape;374;p42"/>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5" name="Google Shape;375;p42"/>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376" name="Google Shape;376;p42"/>
          <p:cNvSpPr/>
          <p:nvPr/>
        </p:nvSpPr>
        <p:spPr>
          <a:xfrm>
            <a:off x="383120" y="800099"/>
            <a:ext cx="11425765" cy="551021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de-DE" sz="1400">
                <a:solidFill>
                  <a:schemeClr val="dk1"/>
                </a:solidFill>
                <a:latin typeface="Arial"/>
                <a:ea typeface="Arial"/>
                <a:cs typeface="Arial"/>
                <a:sym typeface="Arial"/>
              </a:rPr>
              <a:t>Quellen „Titel</a:t>
            </a:r>
            <a:r>
              <a:rPr b="1" lang="de-DE" sz="1400">
                <a:solidFill>
                  <a:schemeClr val="dk1"/>
                </a:solidFill>
                <a:latin typeface="Arial"/>
                <a:ea typeface="Arial"/>
                <a:cs typeface="Arial"/>
                <a:sym typeface="Arial"/>
              </a:rPr>
              <a:t> des Vortrags / Präsentation</a:t>
            </a:r>
            <a:r>
              <a:rPr b="1" lang="de-DE" sz="1400">
                <a:solidFill>
                  <a:schemeClr val="dk1"/>
                </a:solidFill>
                <a:latin typeface="Arial"/>
                <a:ea typeface="Arial"/>
                <a:cs typeface="Arial"/>
                <a:sym typeface="Arial"/>
              </a:rPr>
              <a:t>“: (fett 14 Arial)  </a:t>
            </a:r>
            <a:r>
              <a:rPr b="1" lang="de-DE" sz="1400">
                <a:solidFill>
                  <a:srgbClr val="1783E8"/>
                </a:solidFill>
                <a:latin typeface="Arial"/>
                <a:ea typeface="Arial"/>
                <a:cs typeface="Arial"/>
                <a:sym typeface="Arial"/>
              </a:rPr>
              <a:t>MUSTER,</a:t>
            </a:r>
            <a:r>
              <a:rPr b="1" lang="de-DE" sz="1400">
                <a:solidFill>
                  <a:srgbClr val="1783E8"/>
                </a:solidFill>
                <a:latin typeface="Arial"/>
                <a:ea typeface="Arial"/>
                <a:cs typeface="Arial"/>
                <a:sym typeface="Arial"/>
              </a:rPr>
              <a:t> WIRD ÜBERDECKT</a:t>
            </a:r>
            <a:endParaRPr b="1" sz="1400">
              <a:solidFill>
                <a:srgbClr val="1783E8"/>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1678433" lvl="0" marL="1678433" marR="0" rtl="0" algn="l">
              <a:spcBef>
                <a:spcPts val="0"/>
              </a:spcBef>
              <a:spcAft>
                <a:spcPts val="0"/>
              </a:spcAft>
              <a:buNone/>
            </a:pPr>
            <a:r>
              <a:rPr lang="de-DE" sz="1400">
                <a:solidFill>
                  <a:schemeClr val="dk1"/>
                </a:solidFill>
                <a:latin typeface="Arial"/>
                <a:ea typeface="Arial"/>
                <a:cs typeface="Arial"/>
                <a:sym typeface="Arial"/>
              </a:rPr>
              <a:t>[AUTJJ] 	Titel</a:t>
            </a:r>
            <a:r>
              <a:rPr lang="de-DE" sz="1400">
                <a:solidFill>
                  <a:schemeClr val="dk1"/>
                </a:solidFill>
                <a:latin typeface="Arial"/>
                <a:ea typeface="Arial"/>
                <a:cs typeface="Arial"/>
                <a:sym typeface="Arial"/>
              </a:rPr>
              <a:t> und Untertitel des Buches/Literaturmediums</a:t>
            </a:r>
            <a:r>
              <a:rPr lang="de-DE" sz="1400">
                <a:solidFill>
                  <a:schemeClr val="dk1"/>
                </a:solidFill>
                <a:latin typeface="Arial"/>
                <a:ea typeface="Arial"/>
                <a:cs typeface="Arial"/>
                <a:sym typeface="Arial"/>
              </a:rPr>
              <a:t>, Autoren (normal 14 Arial)</a:t>
            </a:r>
            <a:r>
              <a:rPr i="1" lang="de-DE" sz="1400">
                <a:solidFill>
                  <a:schemeClr val="dk1"/>
                </a:solidFill>
                <a:latin typeface="Arial"/>
                <a:ea typeface="Arial"/>
                <a:cs typeface="Arial"/>
                <a:sym typeface="Arial"/>
              </a:rPr>
              <a:t>, Verlag Auflage, Jahr der Veröffentlichung (kursiv</a:t>
            </a:r>
            <a:r>
              <a:rPr i="1" lang="de-DE" sz="1400">
                <a:solidFill>
                  <a:schemeClr val="dk1"/>
                </a:solidFill>
                <a:latin typeface="Arial"/>
                <a:ea typeface="Arial"/>
                <a:cs typeface="Arial"/>
                <a:sym typeface="Arial"/>
              </a:rPr>
              <a:t> 14 Arial)</a:t>
            </a:r>
            <a:endParaRPr/>
          </a:p>
          <a:p>
            <a:pPr indent="-1678433" lvl="0" marL="1678433" marR="0" rtl="0" algn="l">
              <a:spcBef>
                <a:spcPts val="800"/>
              </a:spcBef>
              <a:spcAft>
                <a:spcPts val="0"/>
              </a:spcAft>
              <a:buNone/>
            </a:pPr>
            <a:r>
              <a:rPr i="0" lang="de-DE" sz="1400">
                <a:solidFill>
                  <a:schemeClr val="dk1"/>
                </a:solidFill>
                <a:latin typeface="Arial"/>
                <a:ea typeface="Arial"/>
                <a:cs typeface="Arial"/>
                <a:sym typeface="Arial"/>
              </a:rPr>
              <a:t>[WEC06]	Werkzeugmaschinen</a:t>
            </a:r>
            <a:r>
              <a:rPr i="0" lang="de-DE" sz="1400">
                <a:solidFill>
                  <a:schemeClr val="dk1"/>
                </a:solidFill>
                <a:latin typeface="Arial"/>
                <a:ea typeface="Arial"/>
                <a:cs typeface="Arial"/>
                <a:sym typeface="Arial"/>
              </a:rPr>
              <a:t> – Automatisierung von Maschinen und Anlagen, M. Weck, C. Brecher, </a:t>
            </a:r>
            <a:r>
              <a:rPr i="1" lang="de-DE" sz="1400">
                <a:solidFill>
                  <a:schemeClr val="dk1"/>
                </a:solidFill>
                <a:latin typeface="Arial"/>
                <a:ea typeface="Arial"/>
                <a:cs typeface="Arial"/>
                <a:sym typeface="Arial"/>
              </a:rPr>
              <a:t>Springer Verlag 6. Auflage, 2006</a:t>
            </a:r>
            <a:endParaRPr/>
          </a:p>
          <a:p>
            <a:pPr indent="-1678433" lvl="0" marL="1678433" marR="0" rtl="0" algn="l">
              <a:spcBef>
                <a:spcPts val="800"/>
              </a:spcBef>
              <a:spcAft>
                <a:spcPts val="0"/>
              </a:spcAft>
              <a:buNone/>
            </a:pPr>
            <a:r>
              <a:rPr lang="de-DE" sz="1400">
                <a:solidFill>
                  <a:schemeClr val="dk1"/>
                </a:solidFill>
                <a:latin typeface="Arial"/>
                <a:ea typeface="Arial"/>
                <a:cs typeface="Arial"/>
                <a:sym typeface="Arial"/>
              </a:rPr>
              <a:t>[WIT15] 	Roloff / Matek Maschinenelemente, H.</a:t>
            </a:r>
            <a:r>
              <a:rPr lang="de-DE" sz="1400">
                <a:solidFill>
                  <a:schemeClr val="dk1"/>
                </a:solidFill>
                <a:latin typeface="Arial"/>
                <a:ea typeface="Arial"/>
                <a:cs typeface="Arial"/>
                <a:sym typeface="Arial"/>
              </a:rPr>
              <a:t> </a:t>
            </a:r>
            <a:r>
              <a:rPr lang="de-DE" sz="1400">
                <a:solidFill>
                  <a:schemeClr val="dk1"/>
                </a:solidFill>
                <a:latin typeface="Arial"/>
                <a:ea typeface="Arial"/>
                <a:cs typeface="Arial"/>
                <a:sym typeface="Arial"/>
              </a:rPr>
              <a:t>Wittel, D. Muhs, D. Jannasch, J. Voßieck, </a:t>
            </a:r>
            <a:r>
              <a:rPr i="1" lang="de-DE" sz="1400">
                <a:solidFill>
                  <a:schemeClr val="dk1"/>
                </a:solidFill>
                <a:latin typeface="Arial"/>
                <a:ea typeface="Arial"/>
                <a:cs typeface="Arial"/>
                <a:sym typeface="Arial"/>
              </a:rPr>
              <a:t>Springer Verlag 22. Auflage,  2015</a:t>
            </a:r>
            <a:endParaRPr/>
          </a:p>
          <a:p>
            <a:pPr indent="-1678433" lvl="0" marL="1678433" marR="0" rtl="0" algn="l">
              <a:spcBef>
                <a:spcPts val="800"/>
              </a:spcBef>
              <a:spcAft>
                <a:spcPts val="0"/>
              </a:spcAft>
              <a:buNone/>
            </a:pPr>
            <a:r>
              <a:rPr i="0" lang="de-DE" sz="1400">
                <a:solidFill>
                  <a:schemeClr val="dk1"/>
                </a:solidFill>
                <a:latin typeface="Arial"/>
                <a:ea typeface="Arial"/>
                <a:cs typeface="Arial"/>
                <a:sym typeface="Arial"/>
              </a:rPr>
              <a:t>[…XX]</a:t>
            </a:r>
            <a:r>
              <a:rPr i="0" lang="de-DE" sz="1600">
                <a:solidFill>
                  <a:schemeClr val="dk1"/>
                </a:solidFill>
                <a:latin typeface="Arial"/>
                <a:ea typeface="Arial"/>
                <a:cs typeface="Arial"/>
                <a:sym typeface="Arial"/>
              </a:rPr>
              <a:t>	…</a:t>
            </a:r>
            <a:endParaRPr i="0" sz="1600">
              <a:solidFill>
                <a:schemeClr val="dk1"/>
              </a:solidFill>
              <a:latin typeface="Arial"/>
              <a:ea typeface="Arial"/>
              <a:cs typeface="Arial"/>
              <a:sym typeface="Arial"/>
            </a:endParaRPr>
          </a:p>
        </p:txBody>
      </p:sp>
      <p:sp>
        <p:nvSpPr>
          <p:cNvPr id="377" name="Google Shape;377;p42"/>
          <p:cNvSpPr txBox="1"/>
          <p:nvPr>
            <p:ph idx="1"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467">
          <p15:clr>
            <a:srgbClr val="FBAE40"/>
          </p15:clr>
        </p15:guide>
        <p15:guide id="2" orient="horz" pos="5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Gliederung 2 Farben">
  <p:cSld name="6_Gliederung 2 Farben">
    <p:spTree>
      <p:nvGrpSpPr>
        <p:cNvPr id="378" name="Shape 378"/>
        <p:cNvGrpSpPr/>
        <p:nvPr/>
      </p:nvGrpSpPr>
      <p:grpSpPr>
        <a:xfrm>
          <a:off x="0" y="0"/>
          <a:ext cx="0" cy="0"/>
          <a:chOff x="0" y="0"/>
          <a:chExt cx="0" cy="0"/>
        </a:xfrm>
      </p:grpSpPr>
      <p:sp>
        <p:nvSpPr>
          <p:cNvPr id="379" name="Google Shape;379;gea555a76a9_28_1231"/>
          <p:cNvSpPr txBox="1"/>
          <p:nvPr>
            <p:ph type="title"/>
          </p:nvPr>
        </p:nvSpPr>
        <p:spPr>
          <a:xfrm>
            <a:off x="1193625" y="149600"/>
            <a:ext cx="9793200" cy="599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0" name="Google Shape;380;gea555a76a9_28_1231"/>
          <p:cNvSpPr txBox="1"/>
          <p:nvPr>
            <p:ph idx="12" type="sldNum"/>
          </p:nvPr>
        </p:nvSpPr>
        <p:spPr>
          <a:xfrm>
            <a:off x="11568608" y="6705600"/>
            <a:ext cx="623400" cy="1524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de-DE"/>
              <a:t>‹#›</a:t>
            </a:fld>
            <a:endParaRPr/>
          </a:p>
        </p:txBody>
      </p:sp>
      <p:sp>
        <p:nvSpPr>
          <p:cNvPr id="381" name="Google Shape;381;gea555a76a9_28_1231"/>
          <p:cNvSpPr/>
          <p:nvPr>
            <p:ph idx="1" type="body"/>
          </p:nvPr>
        </p:nvSpPr>
        <p:spPr>
          <a:xfrm>
            <a:off x="371475" y="800100"/>
            <a:ext cx="11448900" cy="288900"/>
          </a:xfrm>
          <a:prstGeom prst="roundRect">
            <a:avLst>
              <a:gd fmla="val 21108" name="adj"/>
            </a:avLst>
          </a:prstGeom>
          <a:solidFill>
            <a:srgbClr val="1783E8"/>
          </a:solidFill>
          <a:ln>
            <a:noFill/>
          </a:ln>
        </p:spPr>
        <p:txBody>
          <a:bodyPr anchorCtr="0" anchor="ctr" bIns="45700" lIns="91425" spcFirstLastPara="1" rIns="91425" wrap="square" tIns="45700">
            <a:noAutofit/>
          </a:bodyPr>
          <a:lstStyle>
            <a:lvl1pPr indent="-228600" lvl="0" marL="457200" rtl="0" algn="ctr">
              <a:lnSpc>
                <a:spcPct val="100000"/>
              </a:lnSpc>
              <a:spcBef>
                <a:spcPts val="320"/>
              </a:spcBef>
              <a:spcAft>
                <a:spcPts val="0"/>
              </a:spcAft>
              <a:buSzPts val="1600"/>
              <a:buNone/>
              <a:defRPr b="0" sz="1600">
                <a:solidFill>
                  <a:schemeClr val="lt1"/>
                </a:solidFill>
              </a:defRPr>
            </a:lvl1pPr>
            <a:lvl2pPr indent="-317500" lvl="1" marL="914400" rtl="0" algn="l">
              <a:lnSpc>
                <a:spcPct val="100000"/>
              </a:lnSpc>
              <a:spcBef>
                <a:spcPts val="280"/>
              </a:spcBef>
              <a:spcAft>
                <a:spcPts val="0"/>
              </a:spcAft>
              <a:buSzPts val="1400"/>
              <a:buChar char="▪"/>
              <a:defRPr/>
            </a:lvl2pPr>
            <a:lvl3pPr indent="-304800" lvl="2" marL="1371600" rtl="0" algn="l">
              <a:lnSpc>
                <a:spcPct val="100000"/>
              </a:lnSpc>
              <a:spcBef>
                <a:spcPts val="240"/>
              </a:spcBef>
              <a:spcAft>
                <a:spcPts val="0"/>
              </a:spcAft>
              <a:buSzPts val="1200"/>
              <a:buChar char="o"/>
              <a:defRPr/>
            </a:lvl3pPr>
            <a:lvl4pPr indent="-304800" lvl="3" marL="1828800" rtl="0" algn="l">
              <a:lnSpc>
                <a:spcPct val="100000"/>
              </a:lnSpc>
              <a:spcBef>
                <a:spcPts val="240"/>
              </a:spcBef>
              <a:spcAft>
                <a:spcPts val="0"/>
              </a:spcAft>
              <a:buSzPts val="1200"/>
              <a:buChar char="–"/>
              <a:defRPr/>
            </a:lvl4pPr>
            <a:lvl5pPr indent="-304800" lvl="4" marL="2286000" rtl="0" algn="l">
              <a:lnSpc>
                <a:spcPct val="100000"/>
              </a:lnSpc>
              <a:spcBef>
                <a:spcPts val="240"/>
              </a:spcBef>
              <a:spcAft>
                <a:spcPts val="0"/>
              </a:spcAft>
              <a:buSzPts val="1200"/>
              <a:buChar char="»"/>
              <a:defRPr/>
            </a:lvl5pPr>
            <a:lvl6pPr indent="-228600" lvl="5" marL="2743200" rtl="0" algn="l">
              <a:lnSpc>
                <a:spcPct val="100000"/>
              </a:lnSpc>
              <a:spcBef>
                <a:spcPts val="533"/>
              </a:spcBef>
              <a:spcAft>
                <a:spcPts val="0"/>
              </a:spcAft>
              <a:buSzPts val="2667"/>
              <a:buNone/>
              <a:defRPr/>
            </a:lvl6pPr>
            <a:lvl7pPr indent="-397954" lvl="6" marL="3200400" rtl="0" algn="l">
              <a:lnSpc>
                <a:spcPct val="100000"/>
              </a:lnSpc>
              <a:spcBef>
                <a:spcPts val="533"/>
              </a:spcBef>
              <a:spcAft>
                <a:spcPts val="0"/>
              </a:spcAft>
              <a:buSzPts val="2667"/>
              <a:buChar char="•"/>
              <a:defRPr/>
            </a:lvl7pPr>
            <a:lvl8pPr indent="-397954" lvl="7" marL="3657600" rtl="0" algn="l">
              <a:lnSpc>
                <a:spcPct val="100000"/>
              </a:lnSpc>
              <a:spcBef>
                <a:spcPts val="533"/>
              </a:spcBef>
              <a:spcAft>
                <a:spcPts val="0"/>
              </a:spcAft>
              <a:buSzPts val="2667"/>
              <a:buChar char="•"/>
              <a:defRPr/>
            </a:lvl8pPr>
            <a:lvl9pPr indent="-397954" lvl="8" marL="4114800" rtl="0" algn="l">
              <a:lnSpc>
                <a:spcPct val="100000"/>
              </a:lnSpc>
              <a:spcBef>
                <a:spcPts val="533"/>
              </a:spcBef>
              <a:spcAft>
                <a:spcPts val="0"/>
              </a:spcAft>
              <a:buSzPts val="2667"/>
              <a:buChar char="•"/>
              <a:defRPr/>
            </a:lvl9pPr>
          </a:lstStyle>
          <a:p/>
        </p:txBody>
      </p:sp>
      <p:sp>
        <p:nvSpPr>
          <p:cNvPr id="382" name="Google Shape;382;gea555a76a9_28_1231"/>
          <p:cNvSpPr/>
          <p:nvPr>
            <p:ph idx="2" type="body"/>
          </p:nvPr>
        </p:nvSpPr>
        <p:spPr>
          <a:xfrm>
            <a:off x="371475" y="1988475"/>
            <a:ext cx="5688000" cy="288000"/>
          </a:xfrm>
          <a:prstGeom prst="roundRect">
            <a:avLst>
              <a:gd fmla="val 24335" name="adj"/>
            </a:avLst>
          </a:prstGeom>
          <a:solidFill>
            <a:srgbClr val="B9D0F1"/>
          </a:solidFill>
          <a:ln>
            <a:noFill/>
          </a:ln>
        </p:spPr>
        <p:txBody>
          <a:bodyPr anchorCtr="0" anchor="ctr" bIns="45700" lIns="91425" spcFirstLastPara="1" rIns="91425" wrap="square" tIns="45700">
            <a:noAutofit/>
          </a:bodyPr>
          <a:lstStyle>
            <a:lvl1pPr indent="-228600" lvl="0" marL="457200" rtl="0" algn="ctr">
              <a:lnSpc>
                <a:spcPct val="100000"/>
              </a:lnSpc>
              <a:spcBef>
                <a:spcPts val="320"/>
              </a:spcBef>
              <a:spcAft>
                <a:spcPts val="0"/>
              </a:spcAft>
              <a:buSzPts val="1600"/>
              <a:buNone/>
              <a:defRPr b="0" sz="1600">
                <a:solidFill>
                  <a:schemeClr val="dk1"/>
                </a:solidFill>
              </a:defRPr>
            </a:lvl1pPr>
            <a:lvl2pPr indent="-317500" lvl="1" marL="914400" rtl="0" algn="l">
              <a:lnSpc>
                <a:spcPct val="100000"/>
              </a:lnSpc>
              <a:spcBef>
                <a:spcPts val="280"/>
              </a:spcBef>
              <a:spcAft>
                <a:spcPts val="0"/>
              </a:spcAft>
              <a:buSzPts val="1400"/>
              <a:buChar char="▪"/>
              <a:defRPr/>
            </a:lvl2pPr>
            <a:lvl3pPr indent="-304800" lvl="2" marL="1371600" rtl="0" algn="l">
              <a:lnSpc>
                <a:spcPct val="100000"/>
              </a:lnSpc>
              <a:spcBef>
                <a:spcPts val="240"/>
              </a:spcBef>
              <a:spcAft>
                <a:spcPts val="0"/>
              </a:spcAft>
              <a:buSzPts val="1200"/>
              <a:buChar char="o"/>
              <a:defRPr/>
            </a:lvl3pPr>
            <a:lvl4pPr indent="-304800" lvl="3" marL="1828800" rtl="0" algn="l">
              <a:lnSpc>
                <a:spcPct val="100000"/>
              </a:lnSpc>
              <a:spcBef>
                <a:spcPts val="240"/>
              </a:spcBef>
              <a:spcAft>
                <a:spcPts val="0"/>
              </a:spcAft>
              <a:buSzPts val="1200"/>
              <a:buChar char="–"/>
              <a:defRPr/>
            </a:lvl4pPr>
            <a:lvl5pPr indent="-304800" lvl="4" marL="2286000" rtl="0" algn="l">
              <a:lnSpc>
                <a:spcPct val="100000"/>
              </a:lnSpc>
              <a:spcBef>
                <a:spcPts val="240"/>
              </a:spcBef>
              <a:spcAft>
                <a:spcPts val="0"/>
              </a:spcAft>
              <a:buSzPts val="1200"/>
              <a:buChar char="»"/>
              <a:defRPr/>
            </a:lvl5pPr>
            <a:lvl6pPr indent="-228600" lvl="5" marL="2743200" rtl="0" algn="l">
              <a:lnSpc>
                <a:spcPct val="100000"/>
              </a:lnSpc>
              <a:spcBef>
                <a:spcPts val="533"/>
              </a:spcBef>
              <a:spcAft>
                <a:spcPts val="0"/>
              </a:spcAft>
              <a:buSzPts val="2667"/>
              <a:buNone/>
              <a:defRPr/>
            </a:lvl6pPr>
            <a:lvl7pPr indent="-397954" lvl="6" marL="3200400" rtl="0" algn="l">
              <a:lnSpc>
                <a:spcPct val="100000"/>
              </a:lnSpc>
              <a:spcBef>
                <a:spcPts val="533"/>
              </a:spcBef>
              <a:spcAft>
                <a:spcPts val="0"/>
              </a:spcAft>
              <a:buSzPts val="2667"/>
              <a:buChar char="•"/>
              <a:defRPr/>
            </a:lvl7pPr>
            <a:lvl8pPr indent="-397954" lvl="7" marL="3657600" rtl="0" algn="l">
              <a:lnSpc>
                <a:spcPct val="100000"/>
              </a:lnSpc>
              <a:spcBef>
                <a:spcPts val="533"/>
              </a:spcBef>
              <a:spcAft>
                <a:spcPts val="0"/>
              </a:spcAft>
              <a:buSzPts val="2667"/>
              <a:buChar char="•"/>
              <a:defRPr/>
            </a:lvl8pPr>
            <a:lvl9pPr indent="-397954" lvl="8" marL="4114800" rtl="0" algn="l">
              <a:lnSpc>
                <a:spcPct val="100000"/>
              </a:lnSpc>
              <a:spcBef>
                <a:spcPts val="533"/>
              </a:spcBef>
              <a:spcAft>
                <a:spcPts val="0"/>
              </a:spcAft>
              <a:buSzPts val="2667"/>
              <a:buChar char="•"/>
              <a:defRPr/>
            </a:lvl9pPr>
          </a:lstStyle>
          <a:p/>
        </p:txBody>
      </p:sp>
      <p:sp>
        <p:nvSpPr>
          <p:cNvPr id="383" name="Google Shape;383;gea555a76a9_28_1231"/>
          <p:cNvSpPr/>
          <p:nvPr>
            <p:ph idx="3" type="body"/>
          </p:nvPr>
        </p:nvSpPr>
        <p:spPr>
          <a:xfrm>
            <a:off x="6132515" y="1996363"/>
            <a:ext cx="5688000" cy="288000"/>
          </a:xfrm>
          <a:prstGeom prst="roundRect">
            <a:avLst>
              <a:gd fmla="val 24450" name="adj"/>
            </a:avLst>
          </a:prstGeom>
          <a:solidFill>
            <a:srgbClr val="02266E"/>
          </a:solidFill>
          <a:ln>
            <a:noFill/>
          </a:ln>
        </p:spPr>
        <p:txBody>
          <a:bodyPr anchorCtr="0" anchor="ctr" bIns="45700" lIns="91425" spcFirstLastPara="1" rIns="91425" wrap="square" tIns="45700">
            <a:noAutofit/>
          </a:bodyPr>
          <a:lstStyle>
            <a:lvl1pPr indent="-228600" lvl="0" marL="457200" rtl="0" algn="ctr">
              <a:lnSpc>
                <a:spcPct val="100000"/>
              </a:lnSpc>
              <a:spcBef>
                <a:spcPts val="320"/>
              </a:spcBef>
              <a:spcAft>
                <a:spcPts val="0"/>
              </a:spcAft>
              <a:buSzPts val="1600"/>
              <a:buNone/>
              <a:defRPr b="0" sz="1600">
                <a:solidFill>
                  <a:schemeClr val="lt1"/>
                </a:solidFill>
              </a:defRPr>
            </a:lvl1pPr>
            <a:lvl2pPr indent="-317500" lvl="1" marL="914400" rtl="0" algn="l">
              <a:lnSpc>
                <a:spcPct val="100000"/>
              </a:lnSpc>
              <a:spcBef>
                <a:spcPts val="280"/>
              </a:spcBef>
              <a:spcAft>
                <a:spcPts val="0"/>
              </a:spcAft>
              <a:buSzPts val="1400"/>
              <a:buChar char="▪"/>
              <a:defRPr/>
            </a:lvl2pPr>
            <a:lvl3pPr indent="-304800" lvl="2" marL="1371600" rtl="0" algn="l">
              <a:lnSpc>
                <a:spcPct val="100000"/>
              </a:lnSpc>
              <a:spcBef>
                <a:spcPts val="240"/>
              </a:spcBef>
              <a:spcAft>
                <a:spcPts val="0"/>
              </a:spcAft>
              <a:buSzPts val="1200"/>
              <a:buChar char="o"/>
              <a:defRPr/>
            </a:lvl3pPr>
            <a:lvl4pPr indent="-304800" lvl="3" marL="1828800" rtl="0" algn="l">
              <a:lnSpc>
                <a:spcPct val="100000"/>
              </a:lnSpc>
              <a:spcBef>
                <a:spcPts val="240"/>
              </a:spcBef>
              <a:spcAft>
                <a:spcPts val="0"/>
              </a:spcAft>
              <a:buSzPts val="1200"/>
              <a:buChar char="–"/>
              <a:defRPr/>
            </a:lvl4pPr>
            <a:lvl5pPr indent="-304800" lvl="4" marL="2286000" rtl="0" algn="l">
              <a:lnSpc>
                <a:spcPct val="100000"/>
              </a:lnSpc>
              <a:spcBef>
                <a:spcPts val="240"/>
              </a:spcBef>
              <a:spcAft>
                <a:spcPts val="0"/>
              </a:spcAft>
              <a:buSzPts val="1200"/>
              <a:buChar char="»"/>
              <a:defRPr/>
            </a:lvl5pPr>
            <a:lvl6pPr indent="-228600" lvl="5" marL="2743200" rtl="0" algn="l">
              <a:lnSpc>
                <a:spcPct val="100000"/>
              </a:lnSpc>
              <a:spcBef>
                <a:spcPts val="533"/>
              </a:spcBef>
              <a:spcAft>
                <a:spcPts val="0"/>
              </a:spcAft>
              <a:buSzPts val="2667"/>
              <a:buNone/>
              <a:defRPr/>
            </a:lvl6pPr>
            <a:lvl7pPr indent="-397954" lvl="6" marL="3200400" rtl="0" algn="l">
              <a:lnSpc>
                <a:spcPct val="100000"/>
              </a:lnSpc>
              <a:spcBef>
                <a:spcPts val="533"/>
              </a:spcBef>
              <a:spcAft>
                <a:spcPts val="0"/>
              </a:spcAft>
              <a:buSzPts val="2667"/>
              <a:buChar char="•"/>
              <a:defRPr/>
            </a:lvl7pPr>
            <a:lvl8pPr indent="-397954" lvl="7" marL="3657600" rtl="0" algn="l">
              <a:lnSpc>
                <a:spcPct val="100000"/>
              </a:lnSpc>
              <a:spcBef>
                <a:spcPts val="533"/>
              </a:spcBef>
              <a:spcAft>
                <a:spcPts val="0"/>
              </a:spcAft>
              <a:buSzPts val="2667"/>
              <a:buChar char="•"/>
              <a:defRPr/>
            </a:lvl8pPr>
            <a:lvl9pPr indent="-397954" lvl="8" marL="4114800" rtl="0" algn="l">
              <a:lnSpc>
                <a:spcPct val="100000"/>
              </a:lnSpc>
              <a:spcBef>
                <a:spcPts val="533"/>
              </a:spcBef>
              <a:spcAft>
                <a:spcPts val="0"/>
              </a:spcAft>
              <a:buSzPts val="2667"/>
              <a:buChar char="•"/>
              <a:defRPr/>
            </a:lvl9pPr>
          </a:lstStyle>
          <a:p/>
        </p:txBody>
      </p:sp>
      <p:sp>
        <p:nvSpPr>
          <p:cNvPr id="384" name="Google Shape;384;gea555a76a9_28_1231"/>
          <p:cNvSpPr/>
          <p:nvPr>
            <p:ph idx="4" type="body"/>
          </p:nvPr>
        </p:nvSpPr>
        <p:spPr>
          <a:xfrm>
            <a:off x="371475" y="3477684"/>
            <a:ext cx="1876800" cy="575700"/>
          </a:xfrm>
          <a:prstGeom prst="roundRect">
            <a:avLst>
              <a:gd fmla="val 12200" name="adj"/>
            </a:avLst>
          </a:prstGeom>
          <a:solidFill>
            <a:schemeClr val="lt1"/>
          </a:solidFill>
          <a:ln cap="flat" cmpd="sng" w="19050">
            <a:solidFill>
              <a:srgbClr val="B9D0F1"/>
            </a:solidFill>
            <a:prstDash val="solid"/>
            <a:round/>
            <a:headEnd len="sm" w="sm" type="none"/>
            <a:tailEnd len="sm" w="sm" type="none"/>
          </a:ln>
        </p:spPr>
        <p:txBody>
          <a:bodyPr anchorCtr="0" anchor="ctr" bIns="45700" lIns="91425" spcFirstLastPara="1" rIns="91425" wrap="square" tIns="45700">
            <a:noAutofit/>
          </a:bodyPr>
          <a:lstStyle>
            <a:lvl1pPr indent="-228600" lvl="0" marL="457200" rtl="0" algn="ctr">
              <a:lnSpc>
                <a:spcPct val="100000"/>
              </a:lnSpc>
              <a:spcBef>
                <a:spcPts val="320"/>
              </a:spcBef>
              <a:spcAft>
                <a:spcPts val="0"/>
              </a:spcAft>
              <a:buSzPts val="1600"/>
              <a:buNone/>
              <a:defRPr b="0" sz="1600">
                <a:solidFill>
                  <a:schemeClr val="dk1"/>
                </a:solidFill>
              </a:defRPr>
            </a:lvl1pPr>
            <a:lvl2pPr indent="-317500" lvl="1" marL="914400" rtl="0" algn="l">
              <a:lnSpc>
                <a:spcPct val="100000"/>
              </a:lnSpc>
              <a:spcBef>
                <a:spcPts val="280"/>
              </a:spcBef>
              <a:spcAft>
                <a:spcPts val="0"/>
              </a:spcAft>
              <a:buSzPts val="1400"/>
              <a:buChar char="▪"/>
              <a:defRPr/>
            </a:lvl2pPr>
            <a:lvl3pPr indent="-304800" lvl="2" marL="1371600" rtl="0" algn="l">
              <a:lnSpc>
                <a:spcPct val="100000"/>
              </a:lnSpc>
              <a:spcBef>
                <a:spcPts val="240"/>
              </a:spcBef>
              <a:spcAft>
                <a:spcPts val="0"/>
              </a:spcAft>
              <a:buSzPts val="1200"/>
              <a:buChar char="o"/>
              <a:defRPr/>
            </a:lvl3pPr>
            <a:lvl4pPr indent="-304800" lvl="3" marL="1828800" rtl="0" algn="l">
              <a:lnSpc>
                <a:spcPct val="100000"/>
              </a:lnSpc>
              <a:spcBef>
                <a:spcPts val="240"/>
              </a:spcBef>
              <a:spcAft>
                <a:spcPts val="0"/>
              </a:spcAft>
              <a:buSzPts val="1200"/>
              <a:buChar char="–"/>
              <a:defRPr/>
            </a:lvl4pPr>
            <a:lvl5pPr indent="-304800" lvl="4" marL="2286000" rtl="0" algn="l">
              <a:lnSpc>
                <a:spcPct val="100000"/>
              </a:lnSpc>
              <a:spcBef>
                <a:spcPts val="240"/>
              </a:spcBef>
              <a:spcAft>
                <a:spcPts val="0"/>
              </a:spcAft>
              <a:buSzPts val="1200"/>
              <a:buChar char="»"/>
              <a:defRPr/>
            </a:lvl5pPr>
            <a:lvl6pPr indent="-228600" lvl="5" marL="2743200" rtl="0" algn="l">
              <a:lnSpc>
                <a:spcPct val="100000"/>
              </a:lnSpc>
              <a:spcBef>
                <a:spcPts val="533"/>
              </a:spcBef>
              <a:spcAft>
                <a:spcPts val="0"/>
              </a:spcAft>
              <a:buSzPts val="2667"/>
              <a:buNone/>
              <a:defRPr/>
            </a:lvl6pPr>
            <a:lvl7pPr indent="-397954" lvl="6" marL="3200400" rtl="0" algn="l">
              <a:lnSpc>
                <a:spcPct val="100000"/>
              </a:lnSpc>
              <a:spcBef>
                <a:spcPts val="533"/>
              </a:spcBef>
              <a:spcAft>
                <a:spcPts val="0"/>
              </a:spcAft>
              <a:buSzPts val="2667"/>
              <a:buChar char="•"/>
              <a:defRPr/>
            </a:lvl7pPr>
            <a:lvl8pPr indent="-397954" lvl="7" marL="3657600" rtl="0" algn="l">
              <a:lnSpc>
                <a:spcPct val="100000"/>
              </a:lnSpc>
              <a:spcBef>
                <a:spcPts val="533"/>
              </a:spcBef>
              <a:spcAft>
                <a:spcPts val="0"/>
              </a:spcAft>
              <a:buSzPts val="2667"/>
              <a:buChar char="•"/>
              <a:defRPr/>
            </a:lvl8pPr>
            <a:lvl9pPr indent="-397954" lvl="8" marL="4114800" rtl="0" algn="l">
              <a:lnSpc>
                <a:spcPct val="100000"/>
              </a:lnSpc>
              <a:spcBef>
                <a:spcPts val="533"/>
              </a:spcBef>
              <a:spcAft>
                <a:spcPts val="0"/>
              </a:spcAft>
              <a:buSzPts val="2667"/>
              <a:buChar char="•"/>
              <a:defRPr/>
            </a:lvl9pPr>
          </a:lstStyle>
          <a:p/>
        </p:txBody>
      </p:sp>
      <p:sp>
        <p:nvSpPr>
          <p:cNvPr id="385" name="Google Shape;385;gea555a76a9_28_1231"/>
          <p:cNvSpPr/>
          <p:nvPr>
            <p:ph idx="5" type="body"/>
          </p:nvPr>
        </p:nvSpPr>
        <p:spPr>
          <a:xfrm>
            <a:off x="9951404" y="3487643"/>
            <a:ext cx="1869000" cy="565800"/>
          </a:xfrm>
          <a:prstGeom prst="roundRect">
            <a:avLst>
              <a:gd fmla="val 13300"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rtl="0" algn="l">
              <a:lnSpc>
                <a:spcPct val="100000"/>
              </a:lnSpc>
              <a:spcBef>
                <a:spcPts val="320"/>
              </a:spcBef>
              <a:spcAft>
                <a:spcPts val="0"/>
              </a:spcAft>
              <a:buSzPts val="1600"/>
              <a:buFont typeface="Arial"/>
              <a:buNone/>
              <a:defRPr b="0"/>
            </a:lvl1pPr>
            <a:lvl2pPr indent="-317500" lvl="1" marL="914400" rtl="0" algn="l">
              <a:lnSpc>
                <a:spcPct val="100000"/>
              </a:lnSpc>
              <a:spcBef>
                <a:spcPts val="280"/>
              </a:spcBef>
              <a:spcAft>
                <a:spcPts val="0"/>
              </a:spcAft>
              <a:buSzPts val="1400"/>
              <a:buChar char="▪"/>
              <a:defRPr/>
            </a:lvl2pPr>
            <a:lvl3pPr indent="-304800" lvl="2" marL="1371600" rtl="0" algn="l">
              <a:lnSpc>
                <a:spcPct val="100000"/>
              </a:lnSpc>
              <a:spcBef>
                <a:spcPts val="240"/>
              </a:spcBef>
              <a:spcAft>
                <a:spcPts val="0"/>
              </a:spcAft>
              <a:buSzPts val="1200"/>
              <a:buChar char="o"/>
              <a:defRPr/>
            </a:lvl3pPr>
            <a:lvl4pPr indent="-304800" lvl="3" marL="1828800" rtl="0" algn="l">
              <a:lnSpc>
                <a:spcPct val="100000"/>
              </a:lnSpc>
              <a:spcBef>
                <a:spcPts val="240"/>
              </a:spcBef>
              <a:spcAft>
                <a:spcPts val="0"/>
              </a:spcAft>
              <a:buSzPts val="1200"/>
              <a:buChar char="–"/>
              <a:defRPr/>
            </a:lvl4pPr>
            <a:lvl5pPr indent="-304800" lvl="4" marL="2286000" rtl="0" algn="l">
              <a:lnSpc>
                <a:spcPct val="100000"/>
              </a:lnSpc>
              <a:spcBef>
                <a:spcPts val="240"/>
              </a:spcBef>
              <a:spcAft>
                <a:spcPts val="0"/>
              </a:spcAft>
              <a:buSzPts val="1200"/>
              <a:buChar char="»"/>
              <a:defRPr/>
            </a:lvl5pPr>
            <a:lvl6pPr indent="-228600" lvl="5" marL="2743200" rtl="0" algn="l">
              <a:lnSpc>
                <a:spcPct val="100000"/>
              </a:lnSpc>
              <a:spcBef>
                <a:spcPts val="533"/>
              </a:spcBef>
              <a:spcAft>
                <a:spcPts val="0"/>
              </a:spcAft>
              <a:buSzPts val="2667"/>
              <a:buNone/>
              <a:defRPr/>
            </a:lvl6pPr>
            <a:lvl7pPr indent="-397954" lvl="6" marL="3200400" rtl="0" algn="l">
              <a:lnSpc>
                <a:spcPct val="100000"/>
              </a:lnSpc>
              <a:spcBef>
                <a:spcPts val="533"/>
              </a:spcBef>
              <a:spcAft>
                <a:spcPts val="0"/>
              </a:spcAft>
              <a:buSzPts val="2667"/>
              <a:buChar char="•"/>
              <a:defRPr/>
            </a:lvl7pPr>
            <a:lvl8pPr indent="-397954" lvl="7" marL="3657600" rtl="0" algn="l">
              <a:lnSpc>
                <a:spcPct val="100000"/>
              </a:lnSpc>
              <a:spcBef>
                <a:spcPts val="533"/>
              </a:spcBef>
              <a:spcAft>
                <a:spcPts val="0"/>
              </a:spcAft>
              <a:buSzPts val="2667"/>
              <a:buChar char="•"/>
              <a:defRPr/>
            </a:lvl8pPr>
            <a:lvl9pPr indent="-397954" lvl="8" marL="4114800" rtl="0" algn="l">
              <a:lnSpc>
                <a:spcPct val="100000"/>
              </a:lnSpc>
              <a:spcBef>
                <a:spcPts val="533"/>
              </a:spcBef>
              <a:spcAft>
                <a:spcPts val="0"/>
              </a:spcAft>
              <a:buSzPts val="2667"/>
              <a:buChar char="•"/>
              <a:defRPr/>
            </a:lvl9pPr>
          </a:lstStyle>
          <a:p/>
        </p:txBody>
      </p:sp>
      <p:sp>
        <p:nvSpPr>
          <p:cNvPr id="386" name="Google Shape;386;gea555a76a9_28_1231"/>
          <p:cNvSpPr/>
          <p:nvPr>
            <p:ph idx="6" type="body"/>
          </p:nvPr>
        </p:nvSpPr>
        <p:spPr>
          <a:xfrm>
            <a:off x="6132513" y="4149411"/>
            <a:ext cx="1867500" cy="575700"/>
          </a:xfrm>
          <a:prstGeom prst="roundRect">
            <a:avLst>
              <a:gd fmla="val 14185"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rtl="0" algn="ctr">
              <a:lnSpc>
                <a:spcPct val="100000"/>
              </a:lnSpc>
              <a:spcBef>
                <a:spcPts val="320"/>
              </a:spcBef>
              <a:spcAft>
                <a:spcPts val="0"/>
              </a:spcAft>
              <a:buSzPts val="1600"/>
              <a:buNone/>
              <a:defRPr b="0" sz="1600">
                <a:solidFill>
                  <a:schemeClr val="dk1"/>
                </a:solidFill>
              </a:defRPr>
            </a:lvl1pPr>
            <a:lvl2pPr indent="-317500" lvl="1" marL="914400" rtl="0" algn="l">
              <a:lnSpc>
                <a:spcPct val="100000"/>
              </a:lnSpc>
              <a:spcBef>
                <a:spcPts val="280"/>
              </a:spcBef>
              <a:spcAft>
                <a:spcPts val="0"/>
              </a:spcAft>
              <a:buSzPts val="1400"/>
              <a:buChar char="▪"/>
              <a:defRPr/>
            </a:lvl2pPr>
            <a:lvl3pPr indent="-304800" lvl="2" marL="1371600" rtl="0" algn="l">
              <a:lnSpc>
                <a:spcPct val="100000"/>
              </a:lnSpc>
              <a:spcBef>
                <a:spcPts val="240"/>
              </a:spcBef>
              <a:spcAft>
                <a:spcPts val="0"/>
              </a:spcAft>
              <a:buSzPts val="1200"/>
              <a:buChar char="o"/>
              <a:defRPr/>
            </a:lvl3pPr>
            <a:lvl4pPr indent="-304800" lvl="3" marL="1828800" rtl="0" algn="l">
              <a:lnSpc>
                <a:spcPct val="100000"/>
              </a:lnSpc>
              <a:spcBef>
                <a:spcPts val="240"/>
              </a:spcBef>
              <a:spcAft>
                <a:spcPts val="0"/>
              </a:spcAft>
              <a:buSzPts val="1200"/>
              <a:buChar char="–"/>
              <a:defRPr/>
            </a:lvl4pPr>
            <a:lvl5pPr indent="-304800" lvl="4" marL="2286000" rtl="0" algn="l">
              <a:lnSpc>
                <a:spcPct val="100000"/>
              </a:lnSpc>
              <a:spcBef>
                <a:spcPts val="240"/>
              </a:spcBef>
              <a:spcAft>
                <a:spcPts val="0"/>
              </a:spcAft>
              <a:buSzPts val="1200"/>
              <a:buChar char="»"/>
              <a:defRPr/>
            </a:lvl5pPr>
            <a:lvl6pPr indent="-228600" lvl="5" marL="2743200" rtl="0" algn="l">
              <a:lnSpc>
                <a:spcPct val="100000"/>
              </a:lnSpc>
              <a:spcBef>
                <a:spcPts val="533"/>
              </a:spcBef>
              <a:spcAft>
                <a:spcPts val="0"/>
              </a:spcAft>
              <a:buSzPts val="2667"/>
              <a:buNone/>
              <a:defRPr/>
            </a:lvl6pPr>
            <a:lvl7pPr indent="-397954" lvl="6" marL="3200400" rtl="0" algn="l">
              <a:lnSpc>
                <a:spcPct val="100000"/>
              </a:lnSpc>
              <a:spcBef>
                <a:spcPts val="533"/>
              </a:spcBef>
              <a:spcAft>
                <a:spcPts val="0"/>
              </a:spcAft>
              <a:buSzPts val="2667"/>
              <a:buChar char="•"/>
              <a:defRPr/>
            </a:lvl7pPr>
            <a:lvl8pPr indent="-397954" lvl="7" marL="3657600" rtl="0" algn="l">
              <a:lnSpc>
                <a:spcPct val="100000"/>
              </a:lnSpc>
              <a:spcBef>
                <a:spcPts val="533"/>
              </a:spcBef>
              <a:spcAft>
                <a:spcPts val="0"/>
              </a:spcAft>
              <a:buSzPts val="2667"/>
              <a:buChar char="•"/>
              <a:defRPr/>
            </a:lvl8pPr>
            <a:lvl9pPr indent="-397954" lvl="8" marL="4114800" rtl="0" algn="l">
              <a:lnSpc>
                <a:spcPct val="100000"/>
              </a:lnSpc>
              <a:spcBef>
                <a:spcPts val="533"/>
              </a:spcBef>
              <a:spcAft>
                <a:spcPts val="0"/>
              </a:spcAft>
              <a:buSzPts val="2667"/>
              <a:buChar char="•"/>
              <a:defRPr/>
            </a:lvl9pPr>
          </a:lstStyle>
          <a:p/>
        </p:txBody>
      </p:sp>
      <p:sp>
        <p:nvSpPr>
          <p:cNvPr id="387" name="Google Shape;387;gea555a76a9_28_1231"/>
          <p:cNvSpPr/>
          <p:nvPr>
            <p:ph idx="7" type="body"/>
          </p:nvPr>
        </p:nvSpPr>
        <p:spPr>
          <a:xfrm>
            <a:off x="6132513" y="4799269"/>
            <a:ext cx="1867500" cy="575700"/>
          </a:xfrm>
          <a:prstGeom prst="roundRect">
            <a:avLst>
              <a:gd fmla="val 14114"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rtl="0" algn="ctr">
              <a:lnSpc>
                <a:spcPct val="100000"/>
              </a:lnSpc>
              <a:spcBef>
                <a:spcPts val="320"/>
              </a:spcBef>
              <a:spcAft>
                <a:spcPts val="0"/>
              </a:spcAft>
              <a:buSzPts val="1600"/>
              <a:buNone/>
              <a:defRPr b="0" sz="1600">
                <a:solidFill>
                  <a:schemeClr val="dk1"/>
                </a:solidFill>
              </a:defRPr>
            </a:lvl1pPr>
            <a:lvl2pPr indent="-317500" lvl="1" marL="914400" rtl="0" algn="l">
              <a:lnSpc>
                <a:spcPct val="100000"/>
              </a:lnSpc>
              <a:spcBef>
                <a:spcPts val="280"/>
              </a:spcBef>
              <a:spcAft>
                <a:spcPts val="0"/>
              </a:spcAft>
              <a:buSzPts val="1400"/>
              <a:buChar char="▪"/>
              <a:defRPr/>
            </a:lvl2pPr>
            <a:lvl3pPr indent="-304800" lvl="2" marL="1371600" rtl="0" algn="l">
              <a:lnSpc>
                <a:spcPct val="100000"/>
              </a:lnSpc>
              <a:spcBef>
                <a:spcPts val="240"/>
              </a:spcBef>
              <a:spcAft>
                <a:spcPts val="0"/>
              </a:spcAft>
              <a:buSzPts val="1200"/>
              <a:buChar char="o"/>
              <a:defRPr/>
            </a:lvl3pPr>
            <a:lvl4pPr indent="-304800" lvl="3" marL="1828800" rtl="0" algn="l">
              <a:lnSpc>
                <a:spcPct val="100000"/>
              </a:lnSpc>
              <a:spcBef>
                <a:spcPts val="240"/>
              </a:spcBef>
              <a:spcAft>
                <a:spcPts val="0"/>
              </a:spcAft>
              <a:buSzPts val="1200"/>
              <a:buChar char="–"/>
              <a:defRPr/>
            </a:lvl4pPr>
            <a:lvl5pPr indent="-304800" lvl="4" marL="2286000" rtl="0" algn="l">
              <a:lnSpc>
                <a:spcPct val="100000"/>
              </a:lnSpc>
              <a:spcBef>
                <a:spcPts val="240"/>
              </a:spcBef>
              <a:spcAft>
                <a:spcPts val="0"/>
              </a:spcAft>
              <a:buSzPts val="1200"/>
              <a:buChar char="»"/>
              <a:defRPr/>
            </a:lvl5pPr>
            <a:lvl6pPr indent="-228600" lvl="5" marL="2743200" rtl="0" algn="l">
              <a:lnSpc>
                <a:spcPct val="100000"/>
              </a:lnSpc>
              <a:spcBef>
                <a:spcPts val="533"/>
              </a:spcBef>
              <a:spcAft>
                <a:spcPts val="0"/>
              </a:spcAft>
              <a:buSzPts val="2667"/>
              <a:buNone/>
              <a:defRPr/>
            </a:lvl6pPr>
            <a:lvl7pPr indent="-397954" lvl="6" marL="3200400" rtl="0" algn="l">
              <a:lnSpc>
                <a:spcPct val="100000"/>
              </a:lnSpc>
              <a:spcBef>
                <a:spcPts val="533"/>
              </a:spcBef>
              <a:spcAft>
                <a:spcPts val="0"/>
              </a:spcAft>
              <a:buSzPts val="2667"/>
              <a:buChar char="•"/>
              <a:defRPr/>
            </a:lvl7pPr>
            <a:lvl8pPr indent="-397954" lvl="7" marL="3657600" rtl="0" algn="l">
              <a:lnSpc>
                <a:spcPct val="100000"/>
              </a:lnSpc>
              <a:spcBef>
                <a:spcPts val="533"/>
              </a:spcBef>
              <a:spcAft>
                <a:spcPts val="0"/>
              </a:spcAft>
              <a:buSzPts val="2667"/>
              <a:buChar char="•"/>
              <a:defRPr/>
            </a:lvl8pPr>
            <a:lvl9pPr indent="-397954" lvl="8" marL="4114800" rtl="0" algn="l">
              <a:lnSpc>
                <a:spcPct val="100000"/>
              </a:lnSpc>
              <a:spcBef>
                <a:spcPts val="533"/>
              </a:spcBef>
              <a:spcAft>
                <a:spcPts val="0"/>
              </a:spcAft>
              <a:buSzPts val="2667"/>
              <a:buChar char="•"/>
              <a:defRPr/>
            </a:lvl9pPr>
          </a:lstStyle>
          <a:p/>
        </p:txBody>
      </p:sp>
      <p:cxnSp>
        <p:nvCxnSpPr>
          <p:cNvPr id="388" name="Google Shape;388;gea555a76a9_28_1231"/>
          <p:cNvCxnSpPr>
            <a:stCxn id="389" idx="2"/>
            <a:endCxn id="386" idx="0"/>
          </p:cNvCxnSpPr>
          <p:nvPr/>
        </p:nvCxnSpPr>
        <p:spPr>
          <a:xfrm flipH="1">
            <a:off x="7066182" y="4054878"/>
            <a:ext cx="900" cy="94500"/>
          </a:xfrm>
          <a:prstGeom prst="straightConnector1">
            <a:avLst/>
          </a:prstGeom>
          <a:noFill/>
          <a:ln cap="flat" cmpd="sng" w="9525">
            <a:solidFill>
              <a:srgbClr val="7F7F7F"/>
            </a:solidFill>
            <a:prstDash val="solid"/>
            <a:round/>
            <a:headEnd len="sm" w="sm" type="none"/>
            <a:tailEnd len="sm" w="sm" type="none"/>
          </a:ln>
        </p:spPr>
      </p:cxnSp>
      <p:cxnSp>
        <p:nvCxnSpPr>
          <p:cNvPr id="390" name="Google Shape;390;gea555a76a9_28_1231"/>
          <p:cNvCxnSpPr>
            <a:stCxn id="387" idx="0"/>
            <a:endCxn id="386" idx="2"/>
          </p:cNvCxnSpPr>
          <p:nvPr/>
        </p:nvCxnSpPr>
        <p:spPr>
          <a:xfrm rot="10800000">
            <a:off x="7066263" y="4725169"/>
            <a:ext cx="0" cy="74100"/>
          </a:xfrm>
          <a:prstGeom prst="straightConnector1">
            <a:avLst/>
          </a:prstGeom>
          <a:noFill/>
          <a:ln cap="flat" cmpd="sng" w="9525">
            <a:solidFill>
              <a:srgbClr val="7F7F7F"/>
            </a:solidFill>
            <a:prstDash val="solid"/>
            <a:round/>
            <a:headEnd len="sm" w="sm" type="none"/>
            <a:tailEnd len="sm" w="sm" type="none"/>
          </a:ln>
        </p:spPr>
      </p:cxnSp>
      <p:cxnSp>
        <p:nvCxnSpPr>
          <p:cNvPr id="391" name="Google Shape;391;gea555a76a9_28_1231"/>
          <p:cNvCxnSpPr>
            <a:stCxn id="387" idx="2"/>
            <a:endCxn id="392" idx="0"/>
          </p:cNvCxnSpPr>
          <p:nvPr/>
        </p:nvCxnSpPr>
        <p:spPr>
          <a:xfrm>
            <a:off x="7066263" y="5374969"/>
            <a:ext cx="0" cy="75900"/>
          </a:xfrm>
          <a:prstGeom prst="straightConnector1">
            <a:avLst/>
          </a:prstGeom>
          <a:noFill/>
          <a:ln cap="flat" cmpd="sng" w="9525">
            <a:solidFill>
              <a:srgbClr val="7F7F7F"/>
            </a:solidFill>
            <a:prstDash val="solid"/>
            <a:round/>
            <a:headEnd len="sm" w="sm" type="none"/>
            <a:tailEnd len="sm" w="sm" type="none"/>
          </a:ln>
        </p:spPr>
      </p:cxnSp>
      <p:cxnSp>
        <p:nvCxnSpPr>
          <p:cNvPr id="393" name="Google Shape;393;gea555a76a9_28_1231"/>
          <p:cNvCxnSpPr/>
          <p:nvPr/>
        </p:nvCxnSpPr>
        <p:spPr>
          <a:xfrm rot="10800000">
            <a:off x="8976926" y="4053382"/>
            <a:ext cx="2400" cy="95700"/>
          </a:xfrm>
          <a:prstGeom prst="straightConnector1">
            <a:avLst/>
          </a:prstGeom>
          <a:noFill/>
          <a:ln cap="flat" cmpd="sng" w="9525">
            <a:solidFill>
              <a:srgbClr val="7F7F7F"/>
            </a:solidFill>
            <a:prstDash val="solid"/>
            <a:round/>
            <a:headEnd len="sm" w="sm" type="none"/>
            <a:tailEnd len="sm" w="sm" type="none"/>
          </a:ln>
        </p:spPr>
      </p:cxnSp>
      <p:cxnSp>
        <p:nvCxnSpPr>
          <p:cNvPr id="394" name="Google Shape;394;gea555a76a9_28_1231"/>
          <p:cNvCxnSpPr>
            <a:stCxn id="395" idx="0"/>
            <a:endCxn id="385" idx="2"/>
          </p:cNvCxnSpPr>
          <p:nvPr/>
        </p:nvCxnSpPr>
        <p:spPr>
          <a:xfrm rot="10800000">
            <a:off x="10885912" y="4053382"/>
            <a:ext cx="0" cy="95700"/>
          </a:xfrm>
          <a:prstGeom prst="straightConnector1">
            <a:avLst/>
          </a:prstGeom>
          <a:noFill/>
          <a:ln cap="flat" cmpd="sng" w="9525">
            <a:solidFill>
              <a:srgbClr val="7F7F7F"/>
            </a:solidFill>
            <a:prstDash val="solid"/>
            <a:round/>
            <a:headEnd len="sm" w="sm" type="none"/>
            <a:tailEnd len="sm" w="sm" type="none"/>
          </a:ln>
        </p:spPr>
      </p:cxnSp>
      <p:cxnSp>
        <p:nvCxnSpPr>
          <p:cNvPr id="396" name="Google Shape;396;gea555a76a9_28_1231"/>
          <p:cNvCxnSpPr>
            <a:stCxn id="395" idx="2"/>
            <a:endCxn id="397" idx="0"/>
          </p:cNvCxnSpPr>
          <p:nvPr/>
        </p:nvCxnSpPr>
        <p:spPr>
          <a:xfrm>
            <a:off x="10885912" y="4725082"/>
            <a:ext cx="1200" cy="80400"/>
          </a:xfrm>
          <a:prstGeom prst="straightConnector1">
            <a:avLst/>
          </a:prstGeom>
          <a:noFill/>
          <a:ln cap="flat" cmpd="sng" w="9525">
            <a:solidFill>
              <a:srgbClr val="7F7F7F"/>
            </a:solidFill>
            <a:prstDash val="solid"/>
            <a:round/>
            <a:headEnd len="sm" w="sm" type="none"/>
            <a:tailEnd len="sm" w="sm" type="none"/>
          </a:ln>
        </p:spPr>
      </p:cxnSp>
      <p:sp>
        <p:nvSpPr>
          <p:cNvPr id="398" name="Google Shape;398;gea555a76a9_28_1231"/>
          <p:cNvSpPr/>
          <p:nvPr>
            <p:ph idx="8" type="body"/>
          </p:nvPr>
        </p:nvSpPr>
        <p:spPr>
          <a:xfrm>
            <a:off x="2317083" y="3477684"/>
            <a:ext cx="1795500" cy="567300"/>
          </a:xfrm>
          <a:prstGeom prst="roundRect">
            <a:avLst>
              <a:gd fmla="val 16667" name="adj"/>
            </a:avLst>
          </a:prstGeom>
          <a:solidFill>
            <a:schemeClr val="lt1"/>
          </a:solidFill>
          <a:ln cap="flat" cmpd="sng" w="19050">
            <a:solidFill>
              <a:srgbClr val="B9D0F1"/>
            </a:solidFill>
            <a:prstDash val="solid"/>
            <a:round/>
            <a:headEnd len="sm" w="sm" type="none"/>
            <a:tailEnd len="sm" w="sm" type="none"/>
          </a:ln>
        </p:spPr>
        <p:txBody>
          <a:bodyPr anchorCtr="0" anchor="ctr" bIns="45700" lIns="91425" spcFirstLastPara="1" rIns="91425" wrap="square" tIns="45700">
            <a:noAutofit/>
          </a:bodyPr>
          <a:lstStyle>
            <a:lvl1pPr indent="-228600" lvl="0" marL="457200" rtl="0" algn="ctr">
              <a:lnSpc>
                <a:spcPct val="100000"/>
              </a:lnSpc>
              <a:spcBef>
                <a:spcPts val="320"/>
              </a:spcBef>
              <a:spcAft>
                <a:spcPts val="0"/>
              </a:spcAft>
              <a:buSzPts val="1600"/>
              <a:buNone/>
              <a:defRPr b="0" sz="1600">
                <a:solidFill>
                  <a:schemeClr val="dk1"/>
                </a:solidFill>
              </a:defRPr>
            </a:lvl1pPr>
            <a:lvl2pPr indent="-317500" lvl="1" marL="914400" rtl="0" algn="l">
              <a:lnSpc>
                <a:spcPct val="100000"/>
              </a:lnSpc>
              <a:spcBef>
                <a:spcPts val="280"/>
              </a:spcBef>
              <a:spcAft>
                <a:spcPts val="0"/>
              </a:spcAft>
              <a:buSzPts val="1400"/>
              <a:buChar char="▪"/>
              <a:defRPr/>
            </a:lvl2pPr>
            <a:lvl3pPr indent="-304800" lvl="2" marL="1371600" rtl="0" algn="l">
              <a:lnSpc>
                <a:spcPct val="100000"/>
              </a:lnSpc>
              <a:spcBef>
                <a:spcPts val="240"/>
              </a:spcBef>
              <a:spcAft>
                <a:spcPts val="0"/>
              </a:spcAft>
              <a:buSzPts val="1200"/>
              <a:buChar char="o"/>
              <a:defRPr/>
            </a:lvl3pPr>
            <a:lvl4pPr indent="-304800" lvl="3" marL="1828800" rtl="0" algn="l">
              <a:lnSpc>
                <a:spcPct val="100000"/>
              </a:lnSpc>
              <a:spcBef>
                <a:spcPts val="240"/>
              </a:spcBef>
              <a:spcAft>
                <a:spcPts val="0"/>
              </a:spcAft>
              <a:buSzPts val="1200"/>
              <a:buChar char="–"/>
              <a:defRPr/>
            </a:lvl4pPr>
            <a:lvl5pPr indent="-304800" lvl="4" marL="2286000" rtl="0" algn="l">
              <a:lnSpc>
                <a:spcPct val="100000"/>
              </a:lnSpc>
              <a:spcBef>
                <a:spcPts val="240"/>
              </a:spcBef>
              <a:spcAft>
                <a:spcPts val="0"/>
              </a:spcAft>
              <a:buSzPts val="1200"/>
              <a:buChar char="»"/>
              <a:defRPr/>
            </a:lvl5pPr>
            <a:lvl6pPr indent="-228600" lvl="5" marL="2743200" rtl="0" algn="l">
              <a:lnSpc>
                <a:spcPct val="100000"/>
              </a:lnSpc>
              <a:spcBef>
                <a:spcPts val="533"/>
              </a:spcBef>
              <a:spcAft>
                <a:spcPts val="0"/>
              </a:spcAft>
              <a:buSzPts val="2667"/>
              <a:buNone/>
              <a:defRPr/>
            </a:lvl6pPr>
            <a:lvl7pPr indent="-397954" lvl="6" marL="3200400" rtl="0" algn="l">
              <a:lnSpc>
                <a:spcPct val="100000"/>
              </a:lnSpc>
              <a:spcBef>
                <a:spcPts val="533"/>
              </a:spcBef>
              <a:spcAft>
                <a:spcPts val="0"/>
              </a:spcAft>
              <a:buSzPts val="2667"/>
              <a:buChar char="•"/>
              <a:defRPr/>
            </a:lvl7pPr>
            <a:lvl8pPr indent="-397954" lvl="7" marL="3657600" rtl="0" algn="l">
              <a:lnSpc>
                <a:spcPct val="100000"/>
              </a:lnSpc>
              <a:spcBef>
                <a:spcPts val="533"/>
              </a:spcBef>
              <a:spcAft>
                <a:spcPts val="0"/>
              </a:spcAft>
              <a:buSzPts val="2667"/>
              <a:buChar char="•"/>
              <a:defRPr/>
            </a:lvl8pPr>
            <a:lvl9pPr indent="-397954" lvl="8" marL="4114800" rtl="0" algn="l">
              <a:lnSpc>
                <a:spcPct val="100000"/>
              </a:lnSpc>
              <a:spcBef>
                <a:spcPts val="533"/>
              </a:spcBef>
              <a:spcAft>
                <a:spcPts val="0"/>
              </a:spcAft>
              <a:buSzPts val="2667"/>
              <a:buChar char="•"/>
              <a:defRPr/>
            </a:lvl9pPr>
          </a:lstStyle>
          <a:p/>
        </p:txBody>
      </p:sp>
      <p:sp>
        <p:nvSpPr>
          <p:cNvPr id="399" name="Google Shape;399;gea555a76a9_28_1231"/>
          <p:cNvSpPr/>
          <p:nvPr>
            <p:ph idx="9" type="body"/>
          </p:nvPr>
        </p:nvSpPr>
        <p:spPr>
          <a:xfrm>
            <a:off x="4182615" y="3487642"/>
            <a:ext cx="1876800" cy="567300"/>
          </a:xfrm>
          <a:prstGeom prst="roundRect">
            <a:avLst>
              <a:gd fmla="val 14149" name="adj"/>
            </a:avLst>
          </a:prstGeom>
          <a:solidFill>
            <a:schemeClr val="lt1"/>
          </a:solidFill>
          <a:ln cap="flat" cmpd="sng" w="19050">
            <a:solidFill>
              <a:srgbClr val="B9D0F1"/>
            </a:solidFill>
            <a:prstDash val="solid"/>
            <a:round/>
            <a:headEnd len="sm" w="sm" type="none"/>
            <a:tailEnd len="sm" w="sm" type="none"/>
          </a:ln>
        </p:spPr>
        <p:txBody>
          <a:bodyPr anchorCtr="0" anchor="ctr" bIns="45700" lIns="91425" spcFirstLastPara="1" rIns="91425" wrap="square" tIns="45700">
            <a:noAutofit/>
          </a:bodyPr>
          <a:lstStyle>
            <a:lvl1pPr indent="-228600" lvl="0" marL="457200" rtl="0" algn="ctr">
              <a:lnSpc>
                <a:spcPct val="100000"/>
              </a:lnSpc>
              <a:spcBef>
                <a:spcPts val="320"/>
              </a:spcBef>
              <a:spcAft>
                <a:spcPts val="0"/>
              </a:spcAft>
              <a:buSzPts val="1600"/>
              <a:buNone/>
              <a:defRPr b="0" sz="1600">
                <a:solidFill>
                  <a:schemeClr val="dk1"/>
                </a:solidFill>
              </a:defRPr>
            </a:lvl1pPr>
            <a:lvl2pPr indent="-317500" lvl="1" marL="914400" rtl="0" algn="l">
              <a:lnSpc>
                <a:spcPct val="100000"/>
              </a:lnSpc>
              <a:spcBef>
                <a:spcPts val="280"/>
              </a:spcBef>
              <a:spcAft>
                <a:spcPts val="0"/>
              </a:spcAft>
              <a:buSzPts val="1400"/>
              <a:buChar char="▪"/>
              <a:defRPr/>
            </a:lvl2pPr>
            <a:lvl3pPr indent="-304800" lvl="2" marL="1371600" rtl="0" algn="l">
              <a:lnSpc>
                <a:spcPct val="100000"/>
              </a:lnSpc>
              <a:spcBef>
                <a:spcPts val="240"/>
              </a:spcBef>
              <a:spcAft>
                <a:spcPts val="0"/>
              </a:spcAft>
              <a:buSzPts val="1200"/>
              <a:buChar char="o"/>
              <a:defRPr/>
            </a:lvl3pPr>
            <a:lvl4pPr indent="-304800" lvl="3" marL="1828800" rtl="0" algn="l">
              <a:lnSpc>
                <a:spcPct val="100000"/>
              </a:lnSpc>
              <a:spcBef>
                <a:spcPts val="240"/>
              </a:spcBef>
              <a:spcAft>
                <a:spcPts val="0"/>
              </a:spcAft>
              <a:buSzPts val="1200"/>
              <a:buChar char="–"/>
              <a:defRPr/>
            </a:lvl4pPr>
            <a:lvl5pPr indent="-304800" lvl="4" marL="2286000" rtl="0" algn="l">
              <a:lnSpc>
                <a:spcPct val="100000"/>
              </a:lnSpc>
              <a:spcBef>
                <a:spcPts val="240"/>
              </a:spcBef>
              <a:spcAft>
                <a:spcPts val="0"/>
              </a:spcAft>
              <a:buSzPts val="1200"/>
              <a:buChar char="»"/>
              <a:defRPr/>
            </a:lvl5pPr>
            <a:lvl6pPr indent="-228600" lvl="5" marL="2743200" rtl="0" algn="l">
              <a:lnSpc>
                <a:spcPct val="100000"/>
              </a:lnSpc>
              <a:spcBef>
                <a:spcPts val="533"/>
              </a:spcBef>
              <a:spcAft>
                <a:spcPts val="0"/>
              </a:spcAft>
              <a:buSzPts val="2667"/>
              <a:buNone/>
              <a:defRPr/>
            </a:lvl6pPr>
            <a:lvl7pPr indent="-397954" lvl="6" marL="3200400" rtl="0" algn="l">
              <a:lnSpc>
                <a:spcPct val="100000"/>
              </a:lnSpc>
              <a:spcBef>
                <a:spcPts val="533"/>
              </a:spcBef>
              <a:spcAft>
                <a:spcPts val="0"/>
              </a:spcAft>
              <a:buSzPts val="2667"/>
              <a:buChar char="•"/>
              <a:defRPr/>
            </a:lvl7pPr>
            <a:lvl8pPr indent="-397954" lvl="7" marL="3657600" rtl="0" algn="l">
              <a:lnSpc>
                <a:spcPct val="100000"/>
              </a:lnSpc>
              <a:spcBef>
                <a:spcPts val="533"/>
              </a:spcBef>
              <a:spcAft>
                <a:spcPts val="0"/>
              </a:spcAft>
              <a:buSzPts val="2667"/>
              <a:buChar char="•"/>
              <a:defRPr/>
            </a:lvl8pPr>
            <a:lvl9pPr indent="-397954" lvl="8" marL="4114800" rtl="0" algn="l">
              <a:lnSpc>
                <a:spcPct val="100000"/>
              </a:lnSpc>
              <a:spcBef>
                <a:spcPts val="533"/>
              </a:spcBef>
              <a:spcAft>
                <a:spcPts val="0"/>
              </a:spcAft>
              <a:buSzPts val="2667"/>
              <a:buChar char="•"/>
              <a:defRPr/>
            </a:lvl9pPr>
          </a:lstStyle>
          <a:p/>
        </p:txBody>
      </p:sp>
      <p:sp>
        <p:nvSpPr>
          <p:cNvPr id="389" name="Google Shape;389;gea555a76a9_28_1231"/>
          <p:cNvSpPr/>
          <p:nvPr>
            <p:ph idx="13" type="body"/>
          </p:nvPr>
        </p:nvSpPr>
        <p:spPr>
          <a:xfrm>
            <a:off x="6129432" y="3479178"/>
            <a:ext cx="1875300" cy="575700"/>
          </a:xfrm>
          <a:prstGeom prst="roundRect">
            <a:avLst>
              <a:gd fmla="val 12775"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rtl="0" algn="ctr">
              <a:lnSpc>
                <a:spcPct val="100000"/>
              </a:lnSpc>
              <a:spcBef>
                <a:spcPts val="320"/>
              </a:spcBef>
              <a:spcAft>
                <a:spcPts val="0"/>
              </a:spcAft>
              <a:buSzPts val="1600"/>
              <a:buNone/>
              <a:defRPr b="0" sz="1600">
                <a:solidFill>
                  <a:schemeClr val="dk1"/>
                </a:solidFill>
              </a:defRPr>
            </a:lvl1pPr>
            <a:lvl2pPr indent="-317500" lvl="1" marL="914400" rtl="0" algn="l">
              <a:lnSpc>
                <a:spcPct val="100000"/>
              </a:lnSpc>
              <a:spcBef>
                <a:spcPts val="280"/>
              </a:spcBef>
              <a:spcAft>
                <a:spcPts val="0"/>
              </a:spcAft>
              <a:buSzPts val="1400"/>
              <a:buChar char="▪"/>
              <a:defRPr/>
            </a:lvl2pPr>
            <a:lvl3pPr indent="-304800" lvl="2" marL="1371600" rtl="0" algn="l">
              <a:lnSpc>
                <a:spcPct val="100000"/>
              </a:lnSpc>
              <a:spcBef>
                <a:spcPts val="240"/>
              </a:spcBef>
              <a:spcAft>
                <a:spcPts val="0"/>
              </a:spcAft>
              <a:buSzPts val="1200"/>
              <a:buChar char="o"/>
              <a:defRPr/>
            </a:lvl3pPr>
            <a:lvl4pPr indent="-304800" lvl="3" marL="1828800" rtl="0" algn="l">
              <a:lnSpc>
                <a:spcPct val="100000"/>
              </a:lnSpc>
              <a:spcBef>
                <a:spcPts val="240"/>
              </a:spcBef>
              <a:spcAft>
                <a:spcPts val="0"/>
              </a:spcAft>
              <a:buSzPts val="1200"/>
              <a:buChar char="–"/>
              <a:defRPr/>
            </a:lvl4pPr>
            <a:lvl5pPr indent="-304800" lvl="4" marL="2286000" rtl="0" algn="l">
              <a:lnSpc>
                <a:spcPct val="100000"/>
              </a:lnSpc>
              <a:spcBef>
                <a:spcPts val="240"/>
              </a:spcBef>
              <a:spcAft>
                <a:spcPts val="0"/>
              </a:spcAft>
              <a:buSzPts val="1200"/>
              <a:buChar char="»"/>
              <a:defRPr/>
            </a:lvl5pPr>
            <a:lvl6pPr indent="-228600" lvl="5" marL="2743200" rtl="0" algn="l">
              <a:lnSpc>
                <a:spcPct val="100000"/>
              </a:lnSpc>
              <a:spcBef>
                <a:spcPts val="533"/>
              </a:spcBef>
              <a:spcAft>
                <a:spcPts val="0"/>
              </a:spcAft>
              <a:buSzPts val="2667"/>
              <a:buNone/>
              <a:defRPr/>
            </a:lvl6pPr>
            <a:lvl7pPr indent="-397954" lvl="6" marL="3200400" rtl="0" algn="l">
              <a:lnSpc>
                <a:spcPct val="100000"/>
              </a:lnSpc>
              <a:spcBef>
                <a:spcPts val="533"/>
              </a:spcBef>
              <a:spcAft>
                <a:spcPts val="0"/>
              </a:spcAft>
              <a:buSzPts val="2667"/>
              <a:buChar char="•"/>
              <a:defRPr/>
            </a:lvl7pPr>
            <a:lvl8pPr indent="-397954" lvl="7" marL="3657600" rtl="0" algn="l">
              <a:lnSpc>
                <a:spcPct val="100000"/>
              </a:lnSpc>
              <a:spcBef>
                <a:spcPts val="533"/>
              </a:spcBef>
              <a:spcAft>
                <a:spcPts val="0"/>
              </a:spcAft>
              <a:buSzPts val="2667"/>
              <a:buChar char="•"/>
              <a:defRPr/>
            </a:lvl8pPr>
            <a:lvl9pPr indent="-397954" lvl="8" marL="4114800" rtl="0" algn="l">
              <a:lnSpc>
                <a:spcPct val="100000"/>
              </a:lnSpc>
              <a:spcBef>
                <a:spcPts val="533"/>
              </a:spcBef>
              <a:spcAft>
                <a:spcPts val="0"/>
              </a:spcAft>
              <a:buSzPts val="2667"/>
              <a:buChar char="•"/>
              <a:defRPr/>
            </a:lvl9pPr>
          </a:lstStyle>
          <a:p/>
        </p:txBody>
      </p:sp>
      <p:sp>
        <p:nvSpPr>
          <p:cNvPr id="400" name="Google Shape;400;gea555a76a9_28_1231"/>
          <p:cNvSpPr/>
          <p:nvPr>
            <p:ph idx="14" type="body"/>
          </p:nvPr>
        </p:nvSpPr>
        <p:spPr>
          <a:xfrm>
            <a:off x="8078152" y="3476194"/>
            <a:ext cx="1803600" cy="575700"/>
          </a:xfrm>
          <a:prstGeom prst="roundRect">
            <a:avLst>
              <a:gd fmla="val 10050"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rtl="0" algn="ctr">
              <a:lnSpc>
                <a:spcPct val="100000"/>
              </a:lnSpc>
              <a:spcBef>
                <a:spcPts val="320"/>
              </a:spcBef>
              <a:spcAft>
                <a:spcPts val="0"/>
              </a:spcAft>
              <a:buSzPts val="1600"/>
              <a:buNone/>
              <a:defRPr b="0"/>
            </a:lvl1pPr>
            <a:lvl2pPr indent="-317500" lvl="1" marL="914400" rtl="0" algn="l">
              <a:lnSpc>
                <a:spcPct val="100000"/>
              </a:lnSpc>
              <a:spcBef>
                <a:spcPts val="280"/>
              </a:spcBef>
              <a:spcAft>
                <a:spcPts val="0"/>
              </a:spcAft>
              <a:buSzPts val="1400"/>
              <a:buChar char="▪"/>
              <a:defRPr/>
            </a:lvl2pPr>
            <a:lvl3pPr indent="-304800" lvl="2" marL="1371600" rtl="0" algn="l">
              <a:lnSpc>
                <a:spcPct val="100000"/>
              </a:lnSpc>
              <a:spcBef>
                <a:spcPts val="240"/>
              </a:spcBef>
              <a:spcAft>
                <a:spcPts val="0"/>
              </a:spcAft>
              <a:buSzPts val="1200"/>
              <a:buChar char="o"/>
              <a:defRPr/>
            </a:lvl3pPr>
            <a:lvl4pPr indent="-304800" lvl="3" marL="1828800" rtl="0" algn="l">
              <a:lnSpc>
                <a:spcPct val="100000"/>
              </a:lnSpc>
              <a:spcBef>
                <a:spcPts val="240"/>
              </a:spcBef>
              <a:spcAft>
                <a:spcPts val="0"/>
              </a:spcAft>
              <a:buSzPts val="1200"/>
              <a:buChar char="–"/>
              <a:defRPr/>
            </a:lvl4pPr>
            <a:lvl5pPr indent="-304800" lvl="4" marL="2286000" rtl="0" algn="l">
              <a:lnSpc>
                <a:spcPct val="100000"/>
              </a:lnSpc>
              <a:spcBef>
                <a:spcPts val="240"/>
              </a:spcBef>
              <a:spcAft>
                <a:spcPts val="0"/>
              </a:spcAft>
              <a:buSzPts val="1200"/>
              <a:buChar char="»"/>
              <a:defRPr/>
            </a:lvl5pPr>
            <a:lvl6pPr indent="-228600" lvl="5" marL="2743200" rtl="0" algn="l">
              <a:lnSpc>
                <a:spcPct val="100000"/>
              </a:lnSpc>
              <a:spcBef>
                <a:spcPts val="533"/>
              </a:spcBef>
              <a:spcAft>
                <a:spcPts val="0"/>
              </a:spcAft>
              <a:buSzPts val="2667"/>
              <a:buNone/>
              <a:defRPr/>
            </a:lvl6pPr>
            <a:lvl7pPr indent="-397954" lvl="6" marL="3200400" rtl="0" algn="l">
              <a:lnSpc>
                <a:spcPct val="100000"/>
              </a:lnSpc>
              <a:spcBef>
                <a:spcPts val="533"/>
              </a:spcBef>
              <a:spcAft>
                <a:spcPts val="0"/>
              </a:spcAft>
              <a:buSzPts val="2667"/>
              <a:buChar char="•"/>
              <a:defRPr/>
            </a:lvl7pPr>
            <a:lvl8pPr indent="-397954" lvl="7" marL="3657600" rtl="0" algn="l">
              <a:lnSpc>
                <a:spcPct val="100000"/>
              </a:lnSpc>
              <a:spcBef>
                <a:spcPts val="533"/>
              </a:spcBef>
              <a:spcAft>
                <a:spcPts val="0"/>
              </a:spcAft>
              <a:buSzPts val="2667"/>
              <a:buChar char="•"/>
              <a:defRPr/>
            </a:lvl8pPr>
            <a:lvl9pPr indent="-397954" lvl="8" marL="4114800" rtl="0" algn="l">
              <a:lnSpc>
                <a:spcPct val="100000"/>
              </a:lnSpc>
              <a:spcBef>
                <a:spcPts val="533"/>
              </a:spcBef>
              <a:spcAft>
                <a:spcPts val="0"/>
              </a:spcAft>
              <a:buSzPts val="2667"/>
              <a:buChar char="•"/>
              <a:defRPr/>
            </a:lvl9pPr>
          </a:lstStyle>
          <a:p/>
        </p:txBody>
      </p:sp>
      <p:sp>
        <p:nvSpPr>
          <p:cNvPr id="392" name="Google Shape;392;gea555a76a9_28_1231"/>
          <p:cNvSpPr/>
          <p:nvPr>
            <p:ph idx="15" type="body"/>
          </p:nvPr>
        </p:nvSpPr>
        <p:spPr>
          <a:xfrm>
            <a:off x="6132515" y="5450901"/>
            <a:ext cx="1867500" cy="575700"/>
          </a:xfrm>
          <a:prstGeom prst="roundRect">
            <a:avLst>
              <a:gd fmla="val 16667"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rtl="0" algn="ctr">
              <a:lnSpc>
                <a:spcPct val="100000"/>
              </a:lnSpc>
              <a:spcBef>
                <a:spcPts val="320"/>
              </a:spcBef>
              <a:spcAft>
                <a:spcPts val="0"/>
              </a:spcAft>
              <a:buSzPts val="1600"/>
              <a:buNone/>
              <a:defRPr b="0" sz="1600">
                <a:solidFill>
                  <a:schemeClr val="dk1"/>
                </a:solidFill>
              </a:defRPr>
            </a:lvl1pPr>
            <a:lvl2pPr indent="-317500" lvl="1" marL="914400" rtl="0" algn="l">
              <a:lnSpc>
                <a:spcPct val="100000"/>
              </a:lnSpc>
              <a:spcBef>
                <a:spcPts val="280"/>
              </a:spcBef>
              <a:spcAft>
                <a:spcPts val="0"/>
              </a:spcAft>
              <a:buSzPts val="1400"/>
              <a:buChar char="▪"/>
              <a:defRPr/>
            </a:lvl2pPr>
            <a:lvl3pPr indent="-304800" lvl="2" marL="1371600" rtl="0" algn="l">
              <a:lnSpc>
                <a:spcPct val="100000"/>
              </a:lnSpc>
              <a:spcBef>
                <a:spcPts val="240"/>
              </a:spcBef>
              <a:spcAft>
                <a:spcPts val="0"/>
              </a:spcAft>
              <a:buSzPts val="1200"/>
              <a:buChar char="o"/>
              <a:defRPr/>
            </a:lvl3pPr>
            <a:lvl4pPr indent="-304800" lvl="3" marL="1828800" rtl="0" algn="l">
              <a:lnSpc>
                <a:spcPct val="100000"/>
              </a:lnSpc>
              <a:spcBef>
                <a:spcPts val="240"/>
              </a:spcBef>
              <a:spcAft>
                <a:spcPts val="0"/>
              </a:spcAft>
              <a:buSzPts val="1200"/>
              <a:buChar char="–"/>
              <a:defRPr/>
            </a:lvl4pPr>
            <a:lvl5pPr indent="-304800" lvl="4" marL="2286000" rtl="0" algn="l">
              <a:lnSpc>
                <a:spcPct val="100000"/>
              </a:lnSpc>
              <a:spcBef>
                <a:spcPts val="240"/>
              </a:spcBef>
              <a:spcAft>
                <a:spcPts val="0"/>
              </a:spcAft>
              <a:buSzPts val="1200"/>
              <a:buChar char="»"/>
              <a:defRPr/>
            </a:lvl5pPr>
            <a:lvl6pPr indent="-228600" lvl="5" marL="2743200" rtl="0" algn="l">
              <a:lnSpc>
                <a:spcPct val="100000"/>
              </a:lnSpc>
              <a:spcBef>
                <a:spcPts val="533"/>
              </a:spcBef>
              <a:spcAft>
                <a:spcPts val="0"/>
              </a:spcAft>
              <a:buSzPts val="2667"/>
              <a:buNone/>
              <a:defRPr/>
            </a:lvl6pPr>
            <a:lvl7pPr indent="-397954" lvl="6" marL="3200400" rtl="0" algn="l">
              <a:lnSpc>
                <a:spcPct val="100000"/>
              </a:lnSpc>
              <a:spcBef>
                <a:spcPts val="533"/>
              </a:spcBef>
              <a:spcAft>
                <a:spcPts val="0"/>
              </a:spcAft>
              <a:buSzPts val="2667"/>
              <a:buChar char="•"/>
              <a:defRPr/>
            </a:lvl7pPr>
            <a:lvl8pPr indent="-397954" lvl="7" marL="3657600" rtl="0" algn="l">
              <a:lnSpc>
                <a:spcPct val="100000"/>
              </a:lnSpc>
              <a:spcBef>
                <a:spcPts val="533"/>
              </a:spcBef>
              <a:spcAft>
                <a:spcPts val="0"/>
              </a:spcAft>
              <a:buSzPts val="2667"/>
              <a:buChar char="•"/>
              <a:defRPr/>
            </a:lvl8pPr>
            <a:lvl9pPr indent="-397954" lvl="8" marL="4114800" rtl="0" algn="l">
              <a:lnSpc>
                <a:spcPct val="100000"/>
              </a:lnSpc>
              <a:spcBef>
                <a:spcPts val="533"/>
              </a:spcBef>
              <a:spcAft>
                <a:spcPts val="0"/>
              </a:spcAft>
              <a:buSzPts val="2667"/>
              <a:buChar char="•"/>
              <a:defRPr/>
            </a:lvl9pPr>
          </a:lstStyle>
          <a:p/>
        </p:txBody>
      </p:sp>
      <p:sp>
        <p:nvSpPr>
          <p:cNvPr id="401" name="Google Shape;401;gea555a76a9_28_1231"/>
          <p:cNvSpPr/>
          <p:nvPr>
            <p:ph idx="16" type="body"/>
          </p:nvPr>
        </p:nvSpPr>
        <p:spPr>
          <a:xfrm>
            <a:off x="8078152" y="4150574"/>
            <a:ext cx="1797600" cy="575700"/>
          </a:xfrm>
          <a:prstGeom prst="roundRect">
            <a:avLst>
              <a:gd fmla="val 11704"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rtl="0" algn="ctr">
              <a:lnSpc>
                <a:spcPct val="100000"/>
              </a:lnSpc>
              <a:spcBef>
                <a:spcPts val="320"/>
              </a:spcBef>
              <a:spcAft>
                <a:spcPts val="0"/>
              </a:spcAft>
              <a:buSzPts val="1600"/>
              <a:buNone/>
              <a:defRPr b="0" sz="1600">
                <a:solidFill>
                  <a:schemeClr val="dk1"/>
                </a:solidFill>
              </a:defRPr>
            </a:lvl1pPr>
            <a:lvl2pPr indent="-317500" lvl="1" marL="914400" rtl="0" algn="l">
              <a:lnSpc>
                <a:spcPct val="100000"/>
              </a:lnSpc>
              <a:spcBef>
                <a:spcPts val="280"/>
              </a:spcBef>
              <a:spcAft>
                <a:spcPts val="0"/>
              </a:spcAft>
              <a:buSzPts val="1400"/>
              <a:buChar char="▪"/>
              <a:defRPr/>
            </a:lvl2pPr>
            <a:lvl3pPr indent="-304800" lvl="2" marL="1371600" rtl="0" algn="l">
              <a:lnSpc>
                <a:spcPct val="100000"/>
              </a:lnSpc>
              <a:spcBef>
                <a:spcPts val="240"/>
              </a:spcBef>
              <a:spcAft>
                <a:spcPts val="0"/>
              </a:spcAft>
              <a:buSzPts val="1200"/>
              <a:buChar char="o"/>
              <a:defRPr/>
            </a:lvl3pPr>
            <a:lvl4pPr indent="-304800" lvl="3" marL="1828800" rtl="0" algn="l">
              <a:lnSpc>
                <a:spcPct val="100000"/>
              </a:lnSpc>
              <a:spcBef>
                <a:spcPts val="240"/>
              </a:spcBef>
              <a:spcAft>
                <a:spcPts val="0"/>
              </a:spcAft>
              <a:buSzPts val="1200"/>
              <a:buChar char="–"/>
              <a:defRPr/>
            </a:lvl4pPr>
            <a:lvl5pPr indent="-304800" lvl="4" marL="2286000" rtl="0" algn="l">
              <a:lnSpc>
                <a:spcPct val="100000"/>
              </a:lnSpc>
              <a:spcBef>
                <a:spcPts val="240"/>
              </a:spcBef>
              <a:spcAft>
                <a:spcPts val="0"/>
              </a:spcAft>
              <a:buSzPts val="1200"/>
              <a:buChar char="»"/>
              <a:defRPr/>
            </a:lvl5pPr>
            <a:lvl6pPr indent="-228600" lvl="5" marL="2743200" rtl="0" algn="l">
              <a:lnSpc>
                <a:spcPct val="100000"/>
              </a:lnSpc>
              <a:spcBef>
                <a:spcPts val="533"/>
              </a:spcBef>
              <a:spcAft>
                <a:spcPts val="0"/>
              </a:spcAft>
              <a:buSzPts val="2667"/>
              <a:buNone/>
              <a:defRPr/>
            </a:lvl6pPr>
            <a:lvl7pPr indent="-397954" lvl="6" marL="3200400" rtl="0" algn="l">
              <a:lnSpc>
                <a:spcPct val="100000"/>
              </a:lnSpc>
              <a:spcBef>
                <a:spcPts val="533"/>
              </a:spcBef>
              <a:spcAft>
                <a:spcPts val="0"/>
              </a:spcAft>
              <a:buSzPts val="2667"/>
              <a:buChar char="•"/>
              <a:defRPr/>
            </a:lvl7pPr>
            <a:lvl8pPr indent="-397954" lvl="7" marL="3657600" rtl="0" algn="l">
              <a:lnSpc>
                <a:spcPct val="100000"/>
              </a:lnSpc>
              <a:spcBef>
                <a:spcPts val="533"/>
              </a:spcBef>
              <a:spcAft>
                <a:spcPts val="0"/>
              </a:spcAft>
              <a:buSzPts val="2667"/>
              <a:buChar char="•"/>
              <a:defRPr/>
            </a:lvl8pPr>
            <a:lvl9pPr indent="-397954" lvl="8" marL="4114800" rtl="0" algn="l">
              <a:lnSpc>
                <a:spcPct val="100000"/>
              </a:lnSpc>
              <a:spcBef>
                <a:spcPts val="533"/>
              </a:spcBef>
              <a:spcAft>
                <a:spcPts val="0"/>
              </a:spcAft>
              <a:buSzPts val="2667"/>
              <a:buChar char="•"/>
              <a:defRPr/>
            </a:lvl9pPr>
          </a:lstStyle>
          <a:p/>
        </p:txBody>
      </p:sp>
      <p:sp>
        <p:nvSpPr>
          <p:cNvPr id="395" name="Google Shape;395;gea555a76a9_28_1231"/>
          <p:cNvSpPr/>
          <p:nvPr>
            <p:ph idx="17" type="body"/>
          </p:nvPr>
        </p:nvSpPr>
        <p:spPr>
          <a:xfrm>
            <a:off x="9948862" y="4149082"/>
            <a:ext cx="1874100" cy="576000"/>
          </a:xfrm>
          <a:prstGeom prst="roundRect">
            <a:avLst>
              <a:gd fmla="val 11707"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rtl="0" algn="ctr">
              <a:lnSpc>
                <a:spcPct val="100000"/>
              </a:lnSpc>
              <a:spcBef>
                <a:spcPts val="320"/>
              </a:spcBef>
              <a:spcAft>
                <a:spcPts val="0"/>
              </a:spcAft>
              <a:buSzPts val="1600"/>
              <a:buNone/>
              <a:defRPr b="0" sz="1600">
                <a:solidFill>
                  <a:schemeClr val="dk1"/>
                </a:solidFill>
              </a:defRPr>
            </a:lvl1pPr>
            <a:lvl2pPr indent="-317500" lvl="1" marL="914400" rtl="0" algn="l">
              <a:lnSpc>
                <a:spcPct val="100000"/>
              </a:lnSpc>
              <a:spcBef>
                <a:spcPts val="280"/>
              </a:spcBef>
              <a:spcAft>
                <a:spcPts val="0"/>
              </a:spcAft>
              <a:buSzPts val="1400"/>
              <a:buChar char="▪"/>
              <a:defRPr/>
            </a:lvl2pPr>
            <a:lvl3pPr indent="-304800" lvl="2" marL="1371600" rtl="0" algn="l">
              <a:lnSpc>
                <a:spcPct val="100000"/>
              </a:lnSpc>
              <a:spcBef>
                <a:spcPts val="240"/>
              </a:spcBef>
              <a:spcAft>
                <a:spcPts val="0"/>
              </a:spcAft>
              <a:buSzPts val="1200"/>
              <a:buChar char="o"/>
              <a:defRPr/>
            </a:lvl3pPr>
            <a:lvl4pPr indent="-304800" lvl="3" marL="1828800" rtl="0" algn="l">
              <a:lnSpc>
                <a:spcPct val="100000"/>
              </a:lnSpc>
              <a:spcBef>
                <a:spcPts val="240"/>
              </a:spcBef>
              <a:spcAft>
                <a:spcPts val="0"/>
              </a:spcAft>
              <a:buSzPts val="1200"/>
              <a:buChar char="–"/>
              <a:defRPr/>
            </a:lvl4pPr>
            <a:lvl5pPr indent="-304800" lvl="4" marL="2286000" rtl="0" algn="l">
              <a:lnSpc>
                <a:spcPct val="100000"/>
              </a:lnSpc>
              <a:spcBef>
                <a:spcPts val="240"/>
              </a:spcBef>
              <a:spcAft>
                <a:spcPts val="0"/>
              </a:spcAft>
              <a:buSzPts val="1200"/>
              <a:buChar char="»"/>
              <a:defRPr/>
            </a:lvl5pPr>
            <a:lvl6pPr indent="-228600" lvl="5" marL="2743200" rtl="0" algn="l">
              <a:lnSpc>
                <a:spcPct val="100000"/>
              </a:lnSpc>
              <a:spcBef>
                <a:spcPts val="533"/>
              </a:spcBef>
              <a:spcAft>
                <a:spcPts val="0"/>
              </a:spcAft>
              <a:buSzPts val="2667"/>
              <a:buNone/>
              <a:defRPr/>
            </a:lvl6pPr>
            <a:lvl7pPr indent="-397954" lvl="6" marL="3200400" rtl="0" algn="l">
              <a:lnSpc>
                <a:spcPct val="100000"/>
              </a:lnSpc>
              <a:spcBef>
                <a:spcPts val="533"/>
              </a:spcBef>
              <a:spcAft>
                <a:spcPts val="0"/>
              </a:spcAft>
              <a:buSzPts val="2667"/>
              <a:buChar char="•"/>
              <a:defRPr/>
            </a:lvl7pPr>
            <a:lvl8pPr indent="-397954" lvl="7" marL="3657600" rtl="0" algn="l">
              <a:lnSpc>
                <a:spcPct val="100000"/>
              </a:lnSpc>
              <a:spcBef>
                <a:spcPts val="533"/>
              </a:spcBef>
              <a:spcAft>
                <a:spcPts val="0"/>
              </a:spcAft>
              <a:buSzPts val="2667"/>
              <a:buChar char="•"/>
              <a:defRPr/>
            </a:lvl8pPr>
            <a:lvl9pPr indent="-397954" lvl="8" marL="4114800" rtl="0" algn="l">
              <a:lnSpc>
                <a:spcPct val="100000"/>
              </a:lnSpc>
              <a:spcBef>
                <a:spcPts val="533"/>
              </a:spcBef>
              <a:spcAft>
                <a:spcPts val="0"/>
              </a:spcAft>
              <a:buSzPts val="2667"/>
              <a:buChar char="•"/>
              <a:defRPr/>
            </a:lvl9pPr>
          </a:lstStyle>
          <a:p/>
        </p:txBody>
      </p:sp>
      <p:sp>
        <p:nvSpPr>
          <p:cNvPr id="397" name="Google Shape;397;gea555a76a9_28_1231"/>
          <p:cNvSpPr/>
          <p:nvPr>
            <p:ph idx="18" type="body"/>
          </p:nvPr>
        </p:nvSpPr>
        <p:spPr>
          <a:xfrm>
            <a:off x="9951404" y="4805391"/>
            <a:ext cx="1871700" cy="575700"/>
          </a:xfrm>
          <a:prstGeom prst="roundRect">
            <a:avLst>
              <a:gd fmla="val 12532"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rtl="0" algn="ctr">
              <a:lnSpc>
                <a:spcPct val="100000"/>
              </a:lnSpc>
              <a:spcBef>
                <a:spcPts val="320"/>
              </a:spcBef>
              <a:spcAft>
                <a:spcPts val="0"/>
              </a:spcAft>
              <a:buSzPts val="1600"/>
              <a:buNone/>
              <a:defRPr b="0" sz="1600">
                <a:solidFill>
                  <a:schemeClr val="dk1"/>
                </a:solidFill>
              </a:defRPr>
            </a:lvl1pPr>
            <a:lvl2pPr indent="-317500" lvl="1" marL="914400" rtl="0" algn="l">
              <a:lnSpc>
                <a:spcPct val="100000"/>
              </a:lnSpc>
              <a:spcBef>
                <a:spcPts val="280"/>
              </a:spcBef>
              <a:spcAft>
                <a:spcPts val="0"/>
              </a:spcAft>
              <a:buSzPts val="1400"/>
              <a:buChar char="▪"/>
              <a:defRPr/>
            </a:lvl2pPr>
            <a:lvl3pPr indent="-304800" lvl="2" marL="1371600" rtl="0" algn="l">
              <a:lnSpc>
                <a:spcPct val="100000"/>
              </a:lnSpc>
              <a:spcBef>
                <a:spcPts val="240"/>
              </a:spcBef>
              <a:spcAft>
                <a:spcPts val="0"/>
              </a:spcAft>
              <a:buSzPts val="1200"/>
              <a:buChar char="o"/>
              <a:defRPr/>
            </a:lvl3pPr>
            <a:lvl4pPr indent="-304800" lvl="3" marL="1828800" rtl="0" algn="l">
              <a:lnSpc>
                <a:spcPct val="100000"/>
              </a:lnSpc>
              <a:spcBef>
                <a:spcPts val="240"/>
              </a:spcBef>
              <a:spcAft>
                <a:spcPts val="0"/>
              </a:spcAft>
              <a:buSzPts val="1200"/>
              <a:buChar char="–"/>
              <a:defRPr/>
            </a:lvl4pPr>
            <a:lvl5pPr indent="-304800" lvl="4" marL="2286000" rtl="0" algn="l">
              <a:lnSpc>
                <a:spcPct val="100000"/>
              </a:lnSpc>
              <a:spcBef>
                <a:spcPts val="240"/>
              </a:spcBef>
              <a:spcAft>
                <a:spcPts val="0"/>
              </a:spcAft>
              <a:buSzPts val="1200"/>
              <a:buChar char="»"/>
              <a:defRPr/>
            </a:lvl5pPr>
            <a:lvl6pPr indent="-228600" lvl="5" marL="2743200" rtl="0" algn="l">
              <a:lnSpc>
                <a:spcPct val="100000"/>
              </a:lnSpc>
              <a:spcBef>
                <a:spcPts val="533"/>
              </a:spcBef>
              <a:spcAft>
                <a:spcPts val="0"/>
              </a:spcAft>
              <a:buSzPts val="2667"/>
              <a:buNone/>
              <a:defRPr/>
            </a:lvl6pPr>
            <a:lvl7pPr indent="-397954" lvl="6" marL="3200400" rtl="0" algn="l">
              <a:lnSpc>
                <a:spcPct val="100000"/>
              </a:lnSpc>
              <a:spcBef>
                <a:spcPts val="533"/>
              </a:spcBef>
              <a:spcAft>
                <a:spcPts val="0"/>
              </a:spcAft>
              <a:buSzPts val="2667"/>
              <a:buChar char="•"/>
              <a:defRPr/>
            </a:lvl7pPr>
            <a:lvl8pPr indent="-397954" lvl="7" marL="3657600" rtl="0" algn="l">
              <a:lnSpc>
                <a:spcPct val="100000"/>
              </a:lnSpc>
              <a:spcBef>
                <a:spcPts val="533"/>
              </a:spcBef>
              <a:spcAft>
                <a:spcPts val="0"/>
              </a:spcAft>
              <a:buSzPts val="2667"/>
              <a:buChar char="•"/>
              <a:defRPr/>
            </a:lvl8pPr>
            <a:lvl9pPr indent="-397954" lvl="8" marL="4114800" rtl="0" algn="l">
              <a:lnSpc>
                <a:spcPct val="100000"/>
              </a:lnSpc>
              <a:spcBef>
                <a:spcPts val="533"/>
              </a:spcBef>
              <a:spcAft>
                <a:spcPts val="0"/>
              </a:spcAft>
              <a:buSzPts val="2667"/>
              <a:buChar char="•"/>
              <a:defRPr/>
            </a:lvl9pPr>
          </a:lstStyle>
          <a:p/>
        </p:txBody>
      </p:sp>
      <p:sp>
        <p:nvSpPr>
          <p:cNvPr id="402" name="Google Shape;402;gea555a76a9_28_1231"/>
          <p:cNvSpPr txBox="1"/>
          <p:nvPr>
            <p:ph idx="19" type="body"/>
          </p:nvPr>
        </p:nvSpPr>
        <p:spPr>
          <a:xfrm>
            <a:off x="2855640" y="6705600"/>
            <a:ext cx="4680300" cy="152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60"/>
              </a:spcBef>
              <a:spcAft>
                <a:spcPts val="0"/>
              </a:spcAft>
              <a:buClr>
                <a:srgbClr val="1783E8"/>
              </a:buClr>
              <a:buSzPts val="800"/>
              <a:buFont typeface="Noto Sans Symbols"/>
              <a:buNone/>
              <a:defRPr sz="800">
                <a:solidFill>
                  <a:schemeClr val="lt1"/>
                </a:solidFill>
              </a:defRPr>
            </a:lvl1pPr>
            <a:lvl2pPr indent="-317500" lvl="1" marL="914400" rtl="0" algn="l">
              <a:lnSpc>
                <a:spcPct val="100000"/>
              </a:lnSpc>
              <a:spcBef>
                <a:spcPts val="280"/>
              </a:spcBef>
              <a:spcAft>
                <a:spcPts val="0"/>
              </a:spcAft>
              <a:buSzPts val="1400"/>
              <a:buChar char="▪"/>
              <a:defRPr/>
            </a:lvl2pPr>
            <a:lvl3pPr indent="-304800" lvl="2" marL="1371600" rtl="0" algn="l">
              <a:lnSpc>
                <a:spcPct val="100000"/>
              </a:lnSpc>
              <a:spcBef>
                <a:spcPts val="240"/>
              </a:spcBef>
              <a:spcAft>
                <a:spcPts val="0"/>
              </a:spcAft>
              <a:buSzPts val="1200"/>
              <a:buChar char="o"/>
              <a:defRPr/>
            </a:lvl3pPr>
            <a:lvl4pPr indent="-304800" lvl="3" marL="1828800" rtl="0" algn="l">
              <a:lnSpc>
                <a:spcPct val="100000"/>
              </a:lnSpc>
              <a:spcBef>
                <a:spcPts val="240"/>
              </a:spcBef>
              <a:spcAft>
                <a:spcPts val="0"/>
              </a:spcAft>
              <a:buSzPts val="1200"/>
              <a:buChar char="–"/>
              <a:defRPr/>
            </a:lvl4pPr>
            <a:lvl5pPr indent="-304800" lvl="4" marL="2286000" rtl="0" algn="l">
              <a:lnSpc>
                <a:spcPct val="100000"/>
              </a:lnSpc>
              <a:spcBef>
                <a:spcPts val="240"/>
              </a:spcBef>
              <a:spcAft>
                <a:spcPts val="0"/>
              </a:spcAft>
              <a:buSzPts val="1200"/>
              <a:buChar char="»"/>
              <a:defRPr/>
            </a:lvl5pPr>
            <a:lvl6pPr indent="-228600" lvl="5" marL="2743200" rtl="0" algn="l">
              <a:lnSpc>
                <a:spcPct val="100000"/>
              </a:lnSpc>
              <a:spcBef>
                <a:spcPts val="533"/>
              </a:spcBef>
              <a:spcAft>
                <a:spcPts val="0"/>
              </a:spcAft>
              <a:buSzPts val="2667"/>
              <a:buNone/>
              <a:defRPr/>
            </a:lvl6pPr>
            <a:lvl7pPr indent="-397954" lvl="6" marL="3200400" rtl="0" algn="l">
              <a:lnSpc>
                <a:spcPct val="100000"/>
              </a:lnSpc>
              <a:spcBef>
                <a:spcPts val="533"/>
              </a:spcBef>
              <a:spcAft>
                <a:spcPts val="0"/>
              </a:spcAft>
              <a:buSzPts val="2667"/>
              <a:buChar char="•"/>
              <a:defRPr/>
            </a:lvl7pPr>
            <a:lvl8pPr indent="-397954" lvl="7" marL="3657600" rtl="0" algn="l">
              <a:lnSpc>
                <a:spcPct val="100000"/>
              </a:lnSpc>
              <a:spcBef>
                <a:spcPts val="533"/>
              </a:spcBef>
              <a:spcAft>
                <a:spcPts val="0"/>
              </a:spcAft>
              <a:buSzPts val="2667"/>
              <a:buChar char="•"/>
              <a:defRPr/>
            </a:lvl8pPr>
            <a:lvl9pPr indent="-397954" lvl="8" marL="4114800" rtl="0" algn="l">
              <a:lnSpc>
                <a:spcPct val="100000"/>
              </a:lnSpc>
              <a:spcBef>
                <a:spcPts val="533"/>
              </a:spcBef>
              <a:spcAft>
                <a:spcPts val="0"/>
              </a:spcAft>
              <a:buSzPts val="2667"/>
              <a:buChar char="•"/>
              <a:defRPr/>
            </a:lvl9pPr>
          </a:lstStyle>
          <a:p/>
        </p:txBody>
      </p:sp>
      <p:sp>
        <p:nvSpPr>
          <p:cNvPr id="403" name="Google Shape;403;gea555a76a9_28_1231"/>
          <p:cNvSpPr/>
          <p:nvPr>
            <p:ph idx="20" type="dgm"/>
          </p:nvPr>
        </p:nvSpPr>
        <p:spPr>
          <a:xfrm rot="10800000">
            <a:off x="4845819" y="1255994"/>
            <a:ext cx="2496300" cy="480000"/>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lnSpc>
                <a:spcPct val="100000"/>
              </a:lnSpc>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lnSpc>
                <a:spcPct val="100000"/>
              </a:lnSpc>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404" name="Google Shape;404;gea555a76a9_28_1231"/>
          <p:cNvSpPr/>
          <p:nvPr>
            <p:ph idx="21" type="dgm"/>
          </p:nvPr>
        </p:nvSpPr>
        <p:spPr>
          <a:xfrm rot="10800000">
            <a:off x="1966717" y="2587711"/>
            <a:ext cx="2496300" cy="480000"/>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lnSpc>
                <a:spcPct val="100000"/>
              </a:lnSpc>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lnSpc>
                <a:spcPct val="100000"/>
              </a:lnSpc>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405" name="Google Shape;405;gea555a76a9_28_1231"/>
          <p:cNvSpPr/>
          <p:nvPr>
            <p:ph idx="22" type="dgm"/>
          </p:nvPr>
        </p:nvSpPr>
        <p:spPr>
          <a:xfrm rot="10800000">
            <a:off x="7727565" y="2592236"/>
            <a:ext cx="2496300" cy="480000"/>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lnSpc>
                <a:spcPct val="100000"/>
              </a:lnSpc>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lnSpc>
                <a:spcPct val="100000"/>
              </a:lnSpc>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613">
          <p15:clr>
            <a:srgbClr val="FBAE40"/>
          </p15:clr>
        </p15:guide>
        <p15:guide id="2" pos="1459">
          <p15:clr>
            <a:srgbClr val="FBAE40"/>
          </p15:clr>
        </p15:guide>
        <p15:guide id="3" pos="1413">
          <p15:clr>
            <a:srgbClr val="FBAE40"/>
          </p15:clr>
        </p15:guide>
        <p15:guide id="4" orient="horz" pos="2553">
          <p15:clr>
            <a:srgbClr val="FBAE40"/>
          </p15:clr>
        </p15:guide>
        <p15:guide id="5" orient="horz" pos="504">
          <p15:clr>
            <a:srgbClr val="FBAE40"/>
          </p15:clr>
        </p15:guide>
        <p15:guide id="6" orient="horz" pos="1434">
          <p15:clr>
            <a:srgbClr val="FBAE40"/>
          </p15:clr>
        </p15:guide>
        <p15:guide id="7" orient="horz" pos="686">
          <p15:clr>
            <a:srgbClr val="FBAE40"/>
          </p15:clr>
        </p15:guide>
        <p15:guide id="8" pos="2638">
          <p15:clr>
            <a:srgbClr val="FBAE40"/>
          </p15:clr>
        </p15:guide>
        <p15:guide id="9" pos="3817">
          <p15:clr>
            <a:srgbClr val="FBAE40"/>
          </p15:clr>
        </p15:guide>
        <p15:guide id="10" pos="3863">
          <p15:clr>
            <a:srgbClr val="FBAE40"/>
          </p15:clr>
        </p15:guide>
        <p15:guide id="11" pos="5042">
          <p15:clr>
            <a:srgbClr val="FBAE40"/>
          </p15:clr>
        </p15:guide>
        <p15:guide id="12" pos="6267">
          <p15:clr>
            <a:srgbClr val="FBAE40"/>
          </p15:clr>
        </p15:guide>
        <p15:guide id="13" pos="6221">
          <p15:clr>
            <a:srgbClr val="FBAE40"/>
          </p15:clr>
        </p15:guide>
        <p15:guide id="14" orient="horz">
          <p15:clr>
            <a:srgbClr val="FBAE40"/>
          </p15:clr>
        </p15:guide>
        <p15:guide id="15" pos="2593">
          <p15:clr>
            <a:srgbClr val="FBAE40"/>
          </p15:clr>
        </p15:guide>
        <p15:guide id="16" pos="5654">
          <p15:clr>
            <a:srgbClr val="FBAE40"/>
          </p15:clr>
        </p15:guide>
        <p15:guide id="17" pos="508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abellenanordnung">
  <p:cSld name="20_Tabellenanordnung">
    <p:spTree>
      <p:nvGrpSpPr>
        <p:cNvPr id="44" name="Shape 44"/>
        <p:cNvGrpSpPr/>
        <p:nvPr/>
      </p:nvGrpSpPr>
      <p:grpSpPr>
        <a:xfrm>
          <a:off x="0" y="0"/>
          <a:ext cx="0" cy="0"/>
          <a:chOff x="0" y="0"/>
          <a:chExt cx="0" cy="0"/>
        </a:xfrm>
      </p:grpSpPr>
      <p:sp>
        <p:nvSpPr>
          <p:cNvPr id="45" name="Google Shape;45;p18"/>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8"/>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47" name="Google Shape;47;p18"/>
          <p:cNvSpPr/>
          <p:nvPr>
            <p:ph idx="2" type="dgm"/>
          </p:nvPr>
        </p:nvSpPr>
        <p:spPr>
          <a:xfrm rot="5400000">
            <a:off x="2390225" y="3576034"/>
            <a:ext cx="1683651" cy="280608"/>
          </a:xfrm>
          <a:prstGeom prst="triangle">
            <a:avLst>
              <a:gd fmla="val 50000" name="adj"/>
            </a:avLst>
          </a:prstGeom>
          <a:solidFill>
            <a:srgbClr val="7F7F7F"/>
          </a:solid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48" name="Google Shape;48;p18"/>
          <p:cNvSpPr/>
          <p:nvPr>
            <p:ph idx="1" type="body"/>
          </p:nvPr>
        </p:nvSpPr>
        <p:spPr>
          <a:xfrm>
            <a:off x="371475" y="1160463"/>
            <a:ext cx="2604561" cy="5149849"/>
          </a:xfrm>
          <a:prstGeom prst="roundRect">
            <a:avLst>
              <a:gd fmla="val 2913" name="adj"/>
            </a:avLst>
          </a:prstGeom>
          <a:no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spcBef>
                <a:spcPts val="320"/>
              </a:spcBef>
              <a:spcAft>
                <a:spcPts val="0"/>
              </a:spcAft>
              <a:buSzPts val="1600"/>
              <a:buNone/>
              <a:defRPr sz="1600">
                <a:solidFill>
                  <a:schemeClr val="dk1"/>
                </a:solidFill>
                <a:latin typeface="Arial"/>
                <a:ea typeface="Arial"/>
                <a:cs typeface="Arial"/>
                <a:sym typeface="Arial"/>
              </a:defRPr>
            </a:lvl1pPr>
            <a:lvl2pPr indent="-364045" lvl="1" marL="914400" algn="ctr">
              <a:spcBef>
                <a:spcPts val="427"/>
              </a:spcBef>
              <a:spcAft>
                <a:spcPts val="0"/>
              </a:spcAft>
              <a:buSzPts val="2133"/>
              <a:buChar char="▪"/>
              <a:defRPr sz="2133">
                <a:solidFill>
                  <a:schemeClr val="dk1"/>
                </a:solidFill>
                <a:latin typeface="Arial"/>
                <a:ea typeface="Arial"/>
                <a:cs typeface="Arial"/>
                <a:sym typeface="Arial"/>
              </a:defRPr>
            </a:lvl2pPr>
            <a:lvl3pPr indent="-364045" lvl="2" marL="1371600" algn="ctr">
              <a:spcBef>
                <a:spcPts val="427"/>
              </a:spcBef>
              <a:spcAft>
                <a:spcPts val="0"/>
              </a:spcAft>
              <a:buSzPts val="2133"/>
              <a:buChar char="o"/>
              <a:defRPr sz="2133">
                <a:solidFill>
                  <a:schemeClr val="dk1"/>
                </a:solidFill>
                <a:latin typeface="Arial"/>
                <a:ea typeface="Arial"/>
                <a:cs typeface="Arial"/>
                <a:sym typeface="Arial"/>
              </a:defRPr>
            </a:lvl3pPr>
            <a:lvl4pPr indent="-364045" lvl="3" marL="1828800" algn="ctr">
              <a:spcBef>
                <a:spcPts val="427"/>
              </a:spcBef>
              <a:spcAft>
                <a:spcPts val="0"/>
              </a:spcAft>
              <a:buClr>
                <a:schemeClr val="dk1"/>
              </a:buClr>
              <a:buSzPts val="2133"/>
              <a:buChar char="–"/>
              <a:defRPr sz="2133">
                <a:solidFill>
                  <a:schemeClr val="dk1"/>
                </a:solidFill>
                <a:latin typeface="Arial"/>
                <a:ea typeface="Arial"/>
                <a:cs typeface="Arial"/>
                <a:sym typeface="Arial"/>
              </a:defRPr>
            </a:lvl4pPr>
            <a:lvl5pPr indent="-364045" lvl="4" marL="2286000" algn="ctr">
              <a:spcBef>
                <a:spcPts val="427"/>
              </a:spcBef>
              <a:spcAft>
                <a:spcPts val="0"/>
              </a:spcAft>
              <a:buClr>
                <a:schemeClr val="dk1"/>
              </a:buClr>
              <a:buSzPts val="2133"/>
              <a:buChar char="»"/>
              <a:defRPr sz="2133">
                <a:solidFill>
                  <a:schemeClr val="dk1"/>
                </a:solidFill>
                <a:latin typeface="Arial"/>
                <a:ea typeface="Arial"/>
                <a:cs typeface="Arial"/>
                <a:sym typeface="Arial"/>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 name="Google Shape;49;p18"/>
          <p:cNvSpPr txBox="1"/>
          <p:nvPr>
            <p:ph idx="3" type="body"/>
          </p:nvPr>
        </p:nvSpPr>
        <p:spPr>
          <a:xfrm>
            <a:off x="3432175" y="1160464"/>
            <a:ext cx="2771776" cy="5149847"/>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B9D0F1"/>
              </a:buClr>
              <a:buSzPts val="1600"/>
              <a:buChar char="▪"/>
              <a:defRPr sz="160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0" name="Google Shape;50;p18"/>
          <p:cNvSpPr txBox="1"/>
          <p:nvPr>
            <p:ph idx="4" type="body"/>
          </p:nvPr>
        </p:nvSpPr>
        <p:spPr>
          <a:xfrm>
            <a:off x="6275388" y="1160465"/>
            <a:ext cx="2736003" cy="5149847"/>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B9D0F1"/>
              </a:buClr>
              <a:buSzPts val="1600"/>
              <a:buChar char="▪"/>
              <a:defRPr sz="160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 name="Google Shape;51;p18"/>
          <p:cNvSpPr txBox="1"/>
          <p:nvPr>
            <p:ph idx="5" type="body"/>
          </p:nvPr>
        </p:nvSpPr>
        <p:spPr>
          <a:xfrm>
            <a:off x="9083676" y="1160466"/>
            <a:ext cx="2737247" cy="5149847"/>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rgbClr val="B9D0F1"/>
              </a:buClr>
              <a:buSzPts val="1600"/>
              <a:buChar char="▪"/>
              <a:defRPr sz="1600"/>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18"/>
          <p:cNvSpPr/>
          <p:nvPr>
            <p:ph idx="6" type="body"/>
          </p:nvPr>
        </p:nvSpPr>
        <p:spPr>
          <a:xfrm>
            <a:off x="3432174" y="800100"/>
            <a:ext cx="2771776" cy="288926"/>
          </a:xfrm>
          <a:prstGeom prst="roundRect">
            <a:avLst>
              <a:gd fmla="val 27344" name="adj"/>
            </a:avLst>
          </a:prstGeom>
          <a:solidFill>
            <a:srgbClr val="B9D0F1"/>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Font typeface="Arial"/>
              <a:buNone/>
              <a:defRPr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 name="Google Shape;53;p18"/>
          <p:cNvSpPr/>
          <p:nvPr>
            <p:ph idx="7" type="body"/>
          </p:nvPr>
        </p:nvSpPr>
        <p:spPr>
          <a:xfrm>
            <a:off x="6274991" y="800100"/>
            <a:ext cx="2737248" cy="288926"/>
          </a:xfrm>
          <a:prstGeom prst="roundRect">
            <a:avLst>
              <a:gd fmla="val 24048" name="adj"/>
            </a:avLst>
          </a:prstGeom>
          <a:solidFill>
            <a:srgbClr val="B9D0F1"/>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Font typeface="Arial"/>
              <a:buNone/>
              <a:defRPr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 name="Google Shape;54;p18"/>
          <p:cNvSpPr/>
          <p:nvPr>
            <p:ph idx="8" type="body"/>
          </p:nvPr>
        </p:nvSpPr>
        <p:spPr>
          <a:xfrm>
            <a:off x="9083676" y="800100"/>
            <a:ext cx="2737248" cy="288926"/>
          </a:xfrm>
          <a:prstGeom prst="roundRect">
            <a:avLst>
              <a:gd fmla="val 25147" name="adj"/>
            </a:avLst>
          </a:prstGeom>
          <a:solidFill>
            <a:srgbClr val="B9D0F1"/>
          </a:solidFill>
          <a:ln>
            <a:noFill/>
          </a:ln>
        </p:spPr>
        <p:txBody>
          <a:bodyPr anchorCtr="0" anchor="ctr" bIns="45700" lIns="91425" spcFirstLastPara="1" rIns="91425" wrap="square" tIns="45700">
            <a:noAutofit/>
          </a:bodyPr>
          <a:lstStyle>
            <a:lvl1pPr indent="-228600" lvl="0" marL="457200" algn="ctr">
              <a:spcBef>
                <a:spcPts val="320"/>
              </a:spcBef>
              <a:spcAft>
                <a:spcPts val="0"/>
              </a:spcAft>
              <a:buSzPts val="1600"/>
              <a:buFont typeface="Arial"/>
              <a:buNone/>
              <a:defRPr sz="1600">
                <a:solidFill>
                  <a:schemeClr val="dk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5" name="Google Shape;55;p18"/>
          <p:cNvSpPr txBox="1"/>
          <p:nvPr>
            <p:ph idx="9"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1875">
          <p15:clr>
            <a:srgbClr val="FBAE40"/>
          </p15:clr>
        </p15:guide>
        <p15:guide id="2" pos="2162">
          <p15:clr>
            <a:srgbClr val="FBAE40"/>
          </p15:clr>
        </p15:guide>
        <p15:guide id="3" pos="3953">
          <p15:clr>
            <a:srgbClr val="FBAE40"/>
          </p15:clr>
        </p15:guide>
        <p15:guide id="4" pos="5677">
          <p15:clr>
            <a:srgbClr val="FBAE40"/>
          </p15:clr>
        </p15:guide>
        <p15:guide id="5" pos="5722">
          <p15:clr>
            <a:srgbClr val="FBAE40"/>
          </p15:clr>
        </p15:guide>
        <p15:guide id="6" pos="3908">
          <p15:clr>
            <a:srgbClr val="FBAE40"/>
          </p15:clr>
        </p15:guide>
        <p15:guide id="7" orient="horz" pos="504">
          <p15:clr>
            <a:srgbClr val="FBAE40"/>
          </p15:clr>
        </p15:guide>
        <p15:guide id="8" orient="horz" pos="686">
          <p15:clr>
            <a:srgbClr val="FBAE40"/>
          </p15:clr>
        </p15:guide>
        <p15:guide id="9" orient="horz" pos="731">
          <p15:clr>
            <a:srgbClr val="FBAE40"/>
          </p15:clr>
        </p15:guide>
        <p15:guide id="10" orient="horz" pos="234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Spalten mit Text">
  <p:cSld name="08_Spalten mit Text">
    <p:spTree>
      <p:nvGrpSpPr>
        <p:cNvPr id="56" name="Shape 56"/>
        <p:cNvGrpSpPr/>
        <p:nvPr/>
      </p:nvGrpSpPr>
      <p:grpSpPr>
        <a:xfrm>
          <a:off x="0" y="0"/>
          <a:ext cx="0" cy="0"/>
          <a:chOff x="0" y="0"/>
          <a:chExt cx="0" cy="0"/>
        </a:xfrm>
      </p:grpSpPr>
      <p:sp>
        <p:nvSpPr>
          <p:cNvPr id="57" name="Google Shape;57;p19"/>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9"/>
          <p:cNvSpPr txBox="1"/>
          <p:nvPr>
            <p:ph idx="1" type="body"/>
          </p:nvPr>
        </p:nvSpPr>
        <p:spPr>
          <a:xfrm>
            <a:off x="371475" y="800101"/>
            <a:ext cx="5688012" cy="5509685"/>
          </a:xfrm>
          <a:prstGeom prst="rect">
            <a:avLst/>
          </a:prstGeom>
          <a:noFill/>
          <a:ln>
            <a:noFill/>
          </a:ln>
        </p:spPr>
        <p:txBody>
          <a:bodyPr anchorCtr="0" anchor="t" bIns="45700" lIns="91425" spcFirstLastPara="1" rIns="91425" wrap="square" tIns="45700">
            <a:noAutofit/>
          </a:bodyPr>
          <a:lstStyle>
            <a:lvl1pPr indent="-330200" lvl="0" marL="457200" algn="l">
              <a:spcBef>
                <a:spcPts val="320"/>
              </a:spcBef>
              <a:spcAft>
                <a:spcPts val="0"/>
              </a:spcAft>
              <a:buSzPts val="1600"/>
              <a:buChar char="▪"/>
              <a:defRPr i="0" sz="1600"/>
            </a:lvl1pPr>
            <a:lvl2pPr indent="-330200" lvl="1" marL="914400" algn="l">
              <a:spcBef>
                <a:spcPts val="320"/>
              </a:spcBef>
              <a:spcAft>
                <a:spcPts val="0"/>
              </a:spcAft>
              <a:buSzPts val="1600"/>
              <a:buChar char="▪"/>
              <a:defRPr sz="1600"/>
            </a:lvl2pPr>
            <a:lvl3pPr indent="-317500" lvl="2" marL="1371600" algn="l">
              <a:spcBef>
                <a:spcPts val="280"/>
              </a:spcBef>
              <a:spcAft>
                <a:spcPts val="0"/>
              </a:spcAft>
              <a:buSzPts val="1400"/>
              <a:buChar char="o"/>
              <a:defRPr sz="1400"/>
            </a:lvl3pPr>
            <a:lvl4pPr indent="-364045" lvl="3" marL="1828800" algn="l">
              <a:spcBef>
                <a:spcPts val="427"/>
              </a:spcBef>
              <a:spcAft>
                <a:spcPts val="0"/>
              </a:spcAft>
              <a:buClr>
                <a:schemeClr val="dk1"/>
              </a:buClr>
              <a:buSzPts val="2133"/>
              <a:buChar char="–"/>
              <a:defRPr sz="2133"/>
            </a:lvl4pPr>
            <a:lvl5pPr indent="-364045" lvl="4" marL="2286000" algn="l">
              <a:spcBef>
                <a:spcPts val="427"/>
              </a:spcBef>
              <a:spcAft>
                <a:spcPts val="0"/>
              </a:spcAft>
              <a:buClr>
                <a:schemeClr val="dk1"/>
              </a:buClr>
              <a:buSzPts val="2133"/>
              <a:buChar char="»"/>
              <a:defRPr sz="2133"/>
            </a:lvl5pPr>
            <a:lvl6pPr indent="-228600" lvl="5" marL="2743200" algn="l">
              <a:spcBef>
                <a:spcPts val="427"/>
              </a:spcBef>
              <a:spcAft>
                <a:spcPts val="0"/>
              </a:spcAft>
              <a:buClr>
                <a:schemeClr val="dk1"/>
              </a:buClr>
              <a:buSzPts val="2133"/>
              <a:buNone/>
              <a:defRPr sz="2133"/>
            </a:lvl6pPr>
            <a:lvl7pPr indent="-364045" lvl="6" marL="3200400" algn="l">
              <a:spcBef>
                <a:spcPts val="427"/>
              </a:spcBef>
              <a:spcAft>
                <a:spcPts val="0"/>
              </a:spcAft>
              <a:buClr>
                <a:schemeClr val="dk1"/>
              </a:buClr>
              <a:buSzPts val="2133"/>
              <a:buChar char="•"/>
              <a:defRPr sz="2133"/>
            </a:lvl7pPr>
            <a:lvl8pPr indent="-364045" lvl="7" marL="3657600" algn="l">
              <a:spcBef>
                <a:spcPts val="427"/>
              </a:spcBef>
              <a:spcAft>
                <a:spcPts val="0"/>
              </a:spcAft>
              <a:buClr>
                <a:schemeClr val="dk1"/>
              </a:buClr>
              <a:buSzPts val="2133"/>
              <a:buChar char="•"/>
              <a:defRPr sz="2133"/>
            </a:lvl8pPr>
            <a:lvl9pPr indent="-364045" lvl="8" marL="4114800" algn="l">
              <a:spcBef>
                <a:spcPts val="427"/>
              </a:spcBef>
              <a:spcAft>
                <a:spcPts val="0"/>
              </a:spcAft>
              <a:buClr>
                <a:schemeClr val="dk1"/>
              </a:buClr>
              <a:buSzPts val="2133"/>
              <a:buChar char="•"/>
              <a:defRPr sz="2133"/>
            </a:lvl9pPr>
          </a:lstStyle>
          <a:p/>
        </p:txBody>
      </p:sp>
      <p:sp>
        <p:nvSpPr>
          <p:cNvPr id="59" name="Google Shape;59;p19"/>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60" name="Google Shape;60;p19"/>
          <p:cNvSpPr txBox="1"/>
          <p:nvPr>
            <p:ph idx="2" type="body"/>
          </p:nvPr>
        </p:nvSpPr>
        <p:spPr>
          <a:xfrm>
            <a:off x="6132513" y="800101"/>
            <a:ext cx="5688011" cy="5509686"/>
          </a:xfrm>
          <a:prstGeom prst="rect">
            <a:avLst/>
          </a:prstGeom>
          <a:noFill/>
          <a:ln>
            <a:noFill/>
          </a:ln>
        </p:spPr>
        <p:txBody>
          <a:bodyPr anchorCtr="0" anchor="t" bIns="45700" lIns="91425" spcFirstLastPara="1" rIns="91425" wrap="square" tIns="45700">
            <a:noAutofit/>
          </a:bodyPr>
          <a:lstStyle>
            <a:lvl1pPr indent="-330200" lvl="0" marL="457200" algn="l">
              <a:spcBef>
                <a:spcPts val="320"/>
              </a:spcBef>
              <a:spcAft>
                <a:spcPts val="0"/>
              </a:spcAft>
              <a:buSzPts val="1600"/>
              <a:buChar char="▪"/>
              <a:defRPr i="0" sz="1600"/>
            </a:lvl1pPr>
            <a:lvl2pPr indent="-330200" lvl="1" marL="914400" algn="l">
              <a:spcBef>
                <a:spcPts val="320"/>
              </a:spcBef>
              <a:spcAft>
                <a:spcPts val="0"/>
              </a:spcAft>
              <a:buSzPts val="1600"/>
              <a:buChar char="▪"/>
              <a:defRPr sz="1600"/>
            </a:lvl2pPr>
            <a:lvl3pPr indent="-317500" lvl="2" marL="1371600" algn="l">
              <a:spcBef>
                <a:spcPts val="280"/>
              </a:spcBef>
              <a:spcAft>
                <a:spcPts val="0"/>
              </a:spcAft>
              <a:buSzPts val="1400"/>
              <a:buChar char="o"/>
              <a:defRPr sz="1400"/>
            </a:lvl3pPr>
            <a:lvl4pPr indent="-364045" lvl="3" marL="1828800" algn="l">
              <a:spcBef>
                <a:spcPts val="427"/>
              </a:spcBef>
              <a:spcAft>
                <a:spcPts val="0"/>
              </a:spcAft>
              <a:buClr>
                <a:schemeClr val="dk1"/>
              </a:buClr>
              <a:buSzPts val="2133"/>
              <a:buChar char="–"/>
              <a:defRPr sz="2133"/>
            </a:lvl4pPr>
            <a:lvl5pPr indent="-364045" lvl="4" marL="2286000" algn="l">
              <a:spcBef>
                <a:spcPts val="427"/>
              </a:spcBef>
              <a:spcAft>
                <a:spcPts val="0"/>
              </a:spcAft>
              <a:buClr>
                <a:schemeClr val="dk1"/>
              </a:buClr>
              <a:buSzPts val="2133"/>
              <a:buChar char="»"/>
              <a:defRPr sz="2133"/>
            </a:lvl5pPr>
            <a:lvl6pPr indent="-228600" lvl="5" marL="2743200" algn="l">
              <a:spcBef>
                <a:spcPts val="427"/>
              </a:spcBef>
              <a:spcAft>
                <a:spcPts val="0"/>
              </a:spcAft>
              <a:buClr>
                <a:schemeClr val="dk1"/>
              </a:buClr>
              <a:buSzPts val="2133"/>
              <a:buNone/>
              <a:defRPr sz="2133"/>
            </a:lvl6pPr>
            <a:lvl7pPr indent="-364045" lvl="6" marL="3200400" algn="l">
              <a:spcBef>
                <a:spcPts val="427"/>
              </a:spcBef>
              <a:spcAft>
                <a:spcPts val="0"/>
              </a:spcAft>
              <a:buClr>
                <a:schemeClr val="dk1"/>
              </a:buClr>
              <a:buSzPts val="2133"/>
              <a:buChar char="•"/>
              <a:defRPr sz="2133"/>
            </a:lvl7pPr>
            <a:lvl8pPr indent="-364045" lvl="7" marL="3657600" algn="l">
              <a:spcBef>
                <a:spcPts val="427"/>
              </a:spcBef>
              <a:spcAft>
                <a:spcPts val="0"/>
              </a:spcAft>
              <a:buClr>
                <a:schemeClr val="dk1"/>
              </a:buClr>
              <a:buSzPts val="2133"/>
              <a:buChar char="•"/>
              <a:defRPr sz="2133"/>
            </a:lvl8pPr>
            <a:lvl9pPr indent="-364045" lvl="8" marL="4114800" algn="l">
              <a:spcBef>
                <a:spcPts val="427"/>
              </a:spcBef>
              <a:spcAft>
                <a:spcPts val="0"/>
              </a:spcAft>
              <a:buClr>
                <a:schemeClr val="dk1"/>
              </a:buClr>
              <a:buSzPts val="2133"/>
              <a:buChar char="•"/>
              <a:defRPr sz="2133"/>
            </a:lvl9pPr>
          </a:lstStyle>
          <a:p/>
        </p:txBody>
      </p:sp>
      <p:sp>
        <p:nvSpPr>
          <p:cNvPr id="61" name="Google Shape;61;p19"/>
          <p:cNvSpPr txBox="1"/>
          <p:nvPr>
            <p:ph idx="3"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504">
          <p15:clr>
            <a:srgbClr val="FBAE40"/>
          </p15:clr>
        </p15:guide>
        <p15:guide id="2" pos="3817">
          <p15:clr>
            <a:srgbClr val="FBAE40"/>
          </p15:clr>
        </p15:guide>
        <p15:guide id="3" pos="386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Schlussfolie">
  <p:cSld name="01_Schlussfolie">
    <p:spTree>
      <p:nvGrpSpPr>
        <p:cNvPr id="62" name="Shape 62"/>
        <p:cNvGrpSpPr/>
        <p:nvPr/>
      </p:nvGrpSpPr>
      <p:grpSpPr>
        <a:xfrm>
          <a:off x="0" y="0"/>
          <a:ext cx="0" cy="0"/>
          <a:chOff x="0" y="0"/>
          <a:chExt cx="0" cy="0"/>
        </a:xfrm>
      </p:grpSpPr>
      <p:sp>
        <p:nvSpPr>
          <p:cNvPr id="63" name="Google Shape;63;p20"/>
          <p:cNvSpPr/>
          <p:nvPr/>
        </p:nvSpPr>
        <p:spPr>
          <a:xfrm>
            <a:off x="239349" y="4965172"/>
            <a:ext cx="11617291" cy="1536171"/>
          </a:xfrm>
          <a:prstGeom prst="roundRect">
            <a:avLst>
              <a:gd fmla="val 16667" name="adj"/>
            </a:avLst>
          </a:prstGeom>
          <a:solidFill>
            <a:srgbClr val="FFFFFF">
              <a:alpha val="7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Arial"/>
              <a:ea typeface="Arial"/>
              <a:cs typeface="Arial"/>
              <a:sym typeface="Arial"/>
            </a:endParaRPr>
          </a:p>
        </p:txBody>
      </p:sp>
      <p:sp>
        <p:nvSpPr>
          <p:cNvPr id="64" name="Google Shape;64;p20"/>
          <p:cNvSpPr/>
          <p:nvPr/>
        </p:nvSpPr>
        <p:spPr>
          <a:xfrm>
            <a:off x="0" y="0"/>
            <a:ext cx="12192000" cy="68580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dk1"/>
              </a:solidFill>
              <a:latin typeface="Arial"/>
              <a:ea typeface="Arial"/>
              <a:cs typeface="Arial"/>
              <a:sym typeface="Arial"/>
            </a:endParaRPr>
          </a:p>
        </p:txBody>
      </p:sp>
      <p:pic>
        <p:nvPicPr>
          <p:cNvPr id="65" name="Google Shape;65;p20"/>
          <p:cNvPicPr preferRelativeResize="0"/>
          <p:nvPr/>
        </p:nvPicPr>
        <p:blipFill rotWithShape="1">
          <a:blip r:embed="rId2">
            <a:alphaModFix/>
          </a:blip>
          <a:srcRect b="33267" l="16736" r="18599" t="35545"/>
          <a:stretch/>
        </p:blipFill>
        <p:spPr>
          <a:xfrm>
            <a:off x="720500" y="2965475"/>
            <a:ext cx="3285849" cy="830700"/>
          </a:xfrm>
          <a:prstGeom prst="rect">
            <a:avLst/>
          </a:prstGeom>
          <a:noFill/>
          <a:ln>
            <a:noFill/>
          </a:ln>
        </p:spPr>
      </p:pic>
      <p:pic>
        <p:nvPicPr>
          <p:cNvPr id="66" name="Google Shape;66;p20"/>
          <p:cNvPicPr preferRelativeResize="0"/>
          <p:nvPr/>
        </p:nvPicPr>
        <p:blipFill rotWithShape="1">
          <a:blip r:embed="rId3">
            <a:alphaModFix/>
          </a:blip>
          <a:srcRect b="0" l="0" r="0" t="0"/>
          <a:stretch/>
        </p:blipFill>
        <p:spPr>
          <a:xfrm>
            <a:off x="8387425" y="2965475"/>
            <a:ext cx="2494157" cy="682000"/>
          </a:xfrm>
          <a:prstGeom prst="rect">
            <a:avLst/>
          </a:prstGeom>
          <a:noFill/>
          <a:ln>
            <a:noFill/>
          </a:ln>
        </p:spPr>
      </p:pic>
      <p:pic>
        <p:nvPicPr>
          <p:cNvPr id="67" name="Google Shape;67;p20"/>
          <p:cNvPicPr preferRelativeResize="0"/>
          <p:nvPr/>
        </p:nvPicPr>
        <p:blipFill rotWithShape="1">
          <a:blip r:embed="rId4">
            <a:alphaModFix/>
          </a:blip>
          <a:srcRect b="0" l="0" r="0" t="0"/>
          <a:stretch/>
        </p:blipFill>
        <p:spPr>
          <a:xfrm>
            <a:off x="4495648" y="3016930"/>
            <a:ext cx="3104706" cy="681996"/>
          </a:xfrm>
          <a:prstGeom prst="rect">
            <a:avLst/>
          </a:prstGeom>
          <a:noFill/>
          <a:ln>
            <a:noFill/>
          </a:ln>
        </p:spPr>
      </p:pic>
      <p:sp>
        <p:nvSpPr>
          <p:cNvPr id="68" name="Google Shape;68;p2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bschnittsübersicht-Inhaltsverzeichnis">
  <p:cSld name="02_Abschnittsübersicht-Inhaltsverzeichnis">
    <p:spTree>
      <p:nvGrpSpPr>
        <p:cNvPr id="69" name="Shape 69"/>
        <p:cNvGrpSpPr/>
        <p:nvPr/>
      </p:nvGrpSpPr>
      <p:grpSpPr>
        <a:xfrm>
          <a:off x="0" y="0"/>
          <a:ext cx="0" cy="0"/>
          <a:chOff x="0" y="0"/>
          <a:chExt cx="0" cy="0"/>
        </a:xfrm>
      </p:grpSpPr>
      <p:sp>
        <p:nvSpPr>
          <p:cNvPr id="70" name="Google Shape;70;p21"/>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1"/>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72" name="Google Shape;72;p21"/>
          <p:cNvSpPr txBox="1"/>
          <p:nvPr/>
        </p:nvSpPr>
        <p:spPr>
          <a:xfrm>
            <a:off x="3071664" y="1268762"/>
            <a:ext cx="6960773" cy="2800767"/>
          </a:xfrm>
          <a:prstGeom prst="rect">
            <a:avLst/>
          </a:prstGeom>
          <a:noFill/>
          <a:ln cap="flat" cmpd="sng" w="34925">
            <a:solidFill>
              <a:srgbClr val="76CD0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de-DE" sz="1600">
                <a:solidFill>
                  <a:srgbClr val="7F7F7F"/>
                </a:solidFill>
                <a:latin typeface="Arial"/>
                <a:ea typeface="Arial"/>
                <a:cs typeface="Arial"/>
                <a:sym typeface="Arial"/>
              </a:rPr>
              <a:t>In der Präsentationsansicht ist eine Folie</a:t>
            </a:r>
            <a:r>
              <a:rPr lang="de-DE" sz="1600">
                <a:solidFill>
                  <a:srgbClr val="7F7F7F"/>
                </a:solidFill>
                <a:latin typeface="Arial"/>
                <a:ea typeface="Arial"/>
                <a:cs typeface="Arial"/>
                <a:sym typeface="Arial"/>
              </a:rPr>
              <a:t> </a:t>
            </a:r>
            <a:r>
              <a:rPr lang="de-DE" sz="1600">
                <a:solidFill>
                  <a:srgbClr val="7F7F7F"/>
                </a:solidFill>
                <a:latin typeface="Arial"/>
                <a:ea typeface="Arial"/>
                <a:cs typeface="Arial"/>
                <a:sym typeface="Arial"/>
              </a:rPr>
              <a:t>mit einem Inhaltsverzeichnis als Tabelle</a:t>
            </a:r>
            <a:r>
              <a:rPr lang="de-DE" sz="1600">
                <a:solidFill>
                  <a:srgbClr val="7F7F7F"/>
                </a:solidFill>
                <a:latin typeface="Arial"/>
                <a:ea typeface="Arial"/>
                <a:cs typeface="Arial"/>
                <a:sym typeface="Arial"/>
              </a:rPr>
              <a:t> bereits eingefügt. Sie enthält das zu verwendende Format für die Tabellen der Abschnittsfolie.</a:t>
            </a:r>
            <a:endParaRPr/>
          </a:p>
          <a:p>
            <a:pPr indent="0" lvl="0" marL="0" marR="0" rtl="0" algn="l">
              <a:spcBef>
                <a:spcPts val="0"/>
              </a:spcBef>
              <a:spcAft>
                <a:spcPts val="0"/>
              </a:spcAft>
              <a:buNone/>
            </a:pPr>
            <a:r>
              <a:rPr lang="de-DE" sz="1600">
                <a:solidFill>
                  <a:srgbClr val="7F7F7F"/>
                </a:solidFill>
                <a:latin typeface="Arial"/>
                <a:ea typeface="Arial"/>
                <a:cs typeface="Arial"/>
                <a:sym typeface="Arial"/>
              </a:rPr>
              <a:t>Der Aktuelle Abschnitt ist mit Unterthemen aufgegliedert und </a:t>
            </a:r>
            <a:r>
              <a:rPr i="1" lang="de-DE" sz="1600">
                <a:solidFill>
                  <a:srgbClr val="7F7F7F"/>
                </a:solidFill>
                <a:latin typeface="Arial"/>
                <a:ea typeface="Arial"/>
                <a:cs typeface="Arial"/>
                <a:sym typeface="Arial"/>
              </a:rPr>
              <a:t>„</a:t>
            </a:r>
            <a:r>
              <a:rPr b="1" i="0" lang="de-DE" sz="1600">
                <a:solidFill>
                  <a:schemeClr val="dk1"/>
                </a:solidFill>
                <a:latin typeface="Arial"/>
                <a:ea typeface="Arial"/>
                <a:cs typeface="Arial"/>
                <a:sym typeface="Arial"/>
              </a:rPr>
              <a:t>schwarz Arial Fett 16“, </a:t>
            </a:r>
            <a:r>
              <a:rPr lang="de-DE" sz="1600">
                <a:solidFill>
                  <a:srgbClr val="7F7F7F"/>
                </a:solidFill>
                <a:latin typeface="Arial"/>
                <a:ea typeface="Arial"/>
                <a:cs typeface="Arial"/>
                <a:sym typeface="Arial"/>
              </a:rPr>
              <a:t>die nicht aktuellen Abschnitte sind ohne Unterthemen und </a:t>
            </a:r>
            <a:r>
              <a:rPr i="1" lang="de-DE" sz="1600">
                <a:solidFill>
                  <a:srgbClr val="7F7F7F"/>
                </a:solidFill>
                <a:latin typeface="Arial"/>
                <a:ea typeface="Arial"/>
                <a:cs typeface="Arial"/>
                <a:sym typeface="Arial"/>
              </a:rPr>
              <a:t>„</a:t>
            </a:r>
            <a:r>
              <a:rPr i="0" lang="de-DE" sz="1600">
                <a:solidFill>
                  <a:srgbClr val="7F7F7F"/>
                </a:solidFill>
                <a:latin typeface="Arial"/>
                <a:ea typeface="Arial"/>
                <a:cs typeface="Arial"/>
                <a:sym typeface="Arial"/>
              </a:rPr>
              <a:t>grau Arial normal 16</a:t>
            </a:r>
            <a:r>
              <a:rPr i="1" lang="de-DE" sz="1600">
                <a:solidFill>
                  <a:srgbClr val="7F7F7F"/>
                </a:solidFill>
                <a:latin typeface="Arial"/>
                <a:ea typeface="Arial"/>
                <a:cs typeface="Arial"/>
                <a:sym typeface="Arial"/>
              </a:rPr>
              <a:t>“</a:t>
            </a:r>
            <a:r>
              <a:rPr lang="de-DE" sz="1600">
                <a:solidFill>
                  <a:srgbClr val="7F7F7F"/>
                </a:solidFill>
                <a:latin typeface="Arial"/>
                <a:ea typeface="Arial"/>
                <a:cs typeface="Arial"/>
                <a:sym typeface="Arial"/>
              </a:rPr>
              <a:t>.</a:t>
            </a:r>
            <a:endParaRPr/>
          </a:p>
          <a:p>
            <a:pPr indent="0" lvl="0" marL="0" marR="0" rtl="0" algn="l">
              <a:spcBef>
                <a:spcPts val="0"/>
              </a:spcBef>
              <a:spcAft>
                <a:spcPts val="0"/>
              </a:spcAft>
              <a:buNone/>
            </a:pPr>
            <a:r>
              <a:rPr lang="de-DE" sz="1600">
                <a:solidFill>
                  <a:srgbClr val="808080"/>
                </a:solidFill>
                <a:latin typeface="Arial"/>
                <a:ea typeface="Arial"/>
                <a:cs typeface="Arial"/>
                <a:sym typeface="Arial"/>
              </a:rPr>
              <a:t>Dieses Textfeld wird in der Präsentation immer von der Inhaltsverzeichnistabelle überdeckt! Die Inhaltsfolien sind zwischen den Abschnittsfolien anzuordnen. Falls keine Abschnittsfolien, also keine Gliederung erwünscht ist, können diese Folien einfach herausgelöscht werden.</a:t>
            </a:r>
            <a:endParaRPr sz="1600">
              <a:solidFill>
                <a:srgbClr val="808080"/>
              </a:solidFill>
              <a:latin typeface="Arial"/>
              <a:ea typeface="Arial"/>
              <a:cs typeface="Arial"/>
              <a:sym typeface="Arial"/>
            </a:endParaRPr>
          </a:p>
        </p:txBody>
      </p:sp>
      <p:sp>
        <p:nvSpPr>
          <p:cNvPr id="73" name="Google Shape;73;p21"/>
          <p:cNvSpPr txBox="1"/>
          <p:nvPr>
            <p:ph idx="1"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Grafik erklären">
  <p:cSld name="06_Grafik erklären">
    <p:spTree>
      <p:nvGrpSpPr>
        <p:cNvPr id="74" name="Shape 74"/>
        <p:cNvGrpSpPr/>
        <p:nvPr/>
      </p:nvGrpSpPr>
      <p:grpSpPr>
        <a:xfrm>
          <a:off x="0" y="0"/>
          <a:ext cx="0" cy="0"/>
          <a:chOff x="0" y="0"/>
          <a:chExt cx="0" cy="0"/>
        </a:xfrm>
      </p:grpSpPr>
      <p:sp>
        <p:nvSpPr>
          <p:cNvPr id="75" name="Google Shape;75;p22"/>
          <p:cNvSpPr txBox="1"/>
          <p:nvPr>
            <p:ph type="title"/>
          </p:nvPr>
        </p:nvSpPr>
        <p:spPr>
          <a:xfrm>
            <a:off x="1193625" y="149600"/>
            <a:ext cx="9793200" cy="5991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77" name="Google Shape;77;p22"/>
          <p:cNvSpPr/>
          <p:nvPr>
            <p:ph idx="2" type="pic"/>
          </p:nvPr>
        </p:nvSpPr>
        <p:spPr>
          <a:xfrm>
            <a:off x="371475" y="800101"/>
            <a:ext cx="11449050" cy="5509684"/>
          </a:xfrm>
          <a:prstGeom prst="roundRect">
            <a:avLst>
              <a:gd fmla="val 1440" name="adj"/>
            </a:avLst>
          </a:prstGeom>
          <a:noFill/>
          <a:ln>
            <a:noFill/>
          </a:ln>
        </p:spPr>
      </p:sp>
      <p:sp>
        <p:nvSpPr>
          <p:cNvPr id="78" name="Google Shape;78;p22"/>
          <p:cNvSpPr txBox="1"/>
          <p:nvPr>
            <p:ph idx="1" type="body"/>
          </p:nvPr>
        </p:nvSpPr>
        <p:spPr>
          <a:xfrm>
            <a:off x="8640233" y="6309786"/>
            <a:ext cx="3168651" cy="190500"/>
          </a:xfrm>
          <a:prstGeom prst="rect">
            <a:avLst/>
          </a:prstGeom>
          <a:noFill/>
          <a:ln>
            <a:noFill/>
          </a:ln>
        </p:spPr>
        <p:txBody>
          <a:bodyPr anchorCtr="0" anchor="ctr" bIns="45700" lIns="91425" spcFirstLastPara="1" rIns="91425" wrap="square" tIns="45700">
            <a:noAutofit/>
          </a:bodyPr>
          <a:lstStyle>
            <a:lvl1pPr indent="-228600" lvl="0" marL="457200" algn="r">
              <a:spcBef>
                <a:spcPts val="160"/>
              </a:spcBef>
              <a:spcAft>
                <a:spcPts val="0"/>
              </a:spcAft>
              <a:buSzPts val="800"/>
              <a:buNone/>
              <a:defRPr i="1" sz="800">
                <a:solidFill>
                  <a:srgbClr val="7F7F7F"/>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9" name="Google Shape;79;p22"/>
          <p:cNvSpPr txBox="1"/>
          <p:nvPr>
            <p:ph idx="3"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22"/>
          <p:cNvSpPr/>
          <p:nvPr>
            <p:ph idx="4" type="dgm"/>
          </p:nvPr>
        </p:nvSpPr>
        <p:spPr>
          <a:xfrm>
            <a:off x="3683732" y="1993605"/>
            <a:ext cx="5292253" cy="1744662"/>
          </a:xfrm>
          <a:prstGeom prst="mathMinus">
            <a:avLst>
              <a:gd fmla="val 23520" name="adj1"/>
            </a:avLst>
          </a:prstGeom>
          <a:noFill/>
          <a:ln>
            <a:noFill/>
          </a:ln>
        </p:spPr>
        <p:txBody>
          <a:bodyPr anchorCtr="0" anchor="t" bIns="45700" lIns="91425" spcFirstLastPara="1" rIns="91425" wrap="square" tIns="45700">
            <a:noAutofit/>
          </a:bodyPr>
          <a:lstStyle>
            <a:lvl1pPr lvl="0" marR="0" rtl="0" algn="l">
              <a:spcBef>
                <a:spcPts val="320"/>
              </a:spcBef>
              <a:spcAft>
                <a:spcPts val="0"/>
              </a:spcAft>
              <a:buClr>
                <a:schemeClr val="dk2"/>
              </a:buClr>
              <a:buSzPts val="1600"/>
              <a:buFont typeface="Noto Sans Symbols"/>
              <a:buChar char="▪"/>
              <a:defRPr b="0" i="0" sz="1600" u="none" cap="none" strike="noStrike">
                <a:solidFill>
                  <a:schemeClr val="dk1"/>
                </a:solidFill>
                <a:latin typeface="Arial"/>
                <a:ea typeface="Arial"/>
                <a:cs typeface="Arial"/>
                <a:sym typeface="Arial"/>
              </a:defRPr>
            </a:lvl1pPr>
            <a:lvl2pPr lvl="1"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lvl="2"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lvl="3"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lvl="6"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lvl="7"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lvl="8"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 mit Bild">
  <p:cSld name="03_Text mit Bild">
    <p:spTree>
      <p:nvGrpSpPr>
        <p:cNvPr id="81" name="Shape 81"/>
        <p:cNvGrpSpPr/>
        <p:nvPr/>
      </p:nvGrpSpPr>
      <p:grpSpPr>
        <a:xfrm>
          <a:off x="0" y="0"/>
          <a:ext cx="0" cy="0"/>
          <a:chOff x="0" y="0"/>
          <a:chExt cx="0" cy="0"/>
        </a:xfrm>
      </p:grpSpPr>
      <p:sp>
        <p:nvSpPr>
          <p:cNvPr id="82" name="Google Shape;82;p23"/>
          <p:cNvSpPr txBox="1"/>
          <p:nvPr>
            <p:ph type="title"/>
          </p:nvPr>
        </p:nvSpPr>
        <p:spPr>
          <a:xfrm>
            <a:off x="1247463" y="164637"/>
            <a:ext cx="9697077" cy="62488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23"/>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84" name="Google Shape;84;p23"/>
          <p:cNvSpPr/>
          <p:nvPr>
            <p:ph idx="2" type="pic"/>
          </p:nvPr>
        </p:nvSpPr>
        <p:spPr>
          <a:xfrm>
            <a:off x="8040688" y="800100"/>
            <a:ext cx="3779837" cy="5509685"/>
          </a:xfrm>
          <a:prstGeom prst="roundRect">
            <a:avLst>
              <a:gd fmla="val 1919" name="adj"/>
            </a:avLst>
          </a:prstGeom>
          <a:noFill/>
          <a:ln>
            <a:noFill/>
          </a:ln>
        </p:spPr>
      </p:sp>
      <p:sp>
        <p:nvSpPr>
          <p:cNvPr id="85" name="Google Shape;85;p23"/>
          <p:cNvSpPr/>
          <p:nvPr>
            <p:ph idx="1" type="body"/>
          </p:nvPr>
        </p:nvSpPr>
        <p:spPr>
          <a:xfrm>
            <a:off x="371475" y="800100"/>
            <a:ext cx="7594343" cy="288925"/>
          </a:xfrm>
          <a:prstGeom prst="roundRect">
            <a:avLst>
              <a:gd fmla="val 26286" name="adj"/>
            </a:avLst>
          </a:prstGeom>
          <a:solidFill>
            <a:srgbClr val="1783E8"/>
          </a:solidFill>
          <a:ln>
            <a:noFill/>
          </a:ln>
        </p:spPr>
        <p:txBody>
          <a:bodyPr anchorCtr="0" anchor="ctr" bIns="45700" lIns="91425" spcFirstLastPara="1" rIns="91425" wrap="square" tIns="45700">
            <a:noAutofit/>
          </a:bodyPr>
          <a:lstStyle>
            <a:lvl1pPr indent="-228600" lvl="0" marL="457200" algn="ctr">
              <a:lnSpc>
                <a:spcPct val="100000"/>
              </a:lnSpc>
              <a:spcBef>
                <a:spcPts val="320"/>
              </a:spcBef>
              <a:spcAft>
                <a:spcPts val="0"/>
              </a:spcAft>
              <a:buSzPts val="1600"/>
              <a:buNone/>
              <a:defRPr b="0" sz="1600">
                <a:solidFill>
                  <a:srgbClr val="FFFFFF"/>
                </a:solidFill>
              </a:defRPr>
            </a:lvl1pPr>
            <a:lvl2pPr indent="-228600" lvl="1" marL="914400" algn="l">
              <a:spcBef>
                <a:spcPts val="533"/>
              </a:spcBef>
              <a:spcAft>
                <a:spcPts val="0"/>
              </a:spcAft>
              <a:buSzPts val="2667"/>
              <a:buNone/>
              <a:defRPr b="1" sz="2667"/>
            </a:lvl2pPr>
            <a:lvl3pPr indent="-228600" lvl="2" marL="1371600" algn="l">
              <a:spcBef>
                <a:spcPts val="480"/>
              </a:spcBef>
              <a:spcAft>
                <a:spcPts val="0"/>
              </a:spcAft>
              <a:buSzPts val="2400"/>
              <a:buNone/>
              <a:defRPr b="1" sz="2400"/>
            </a:lvl3pPr>
            <a:lvl4pPr indent="-228600" lvl="3" marL="1828800" algn="l">
              <a:spcBef>
                <a:spcPts val="427"/>
              </a:spcBef>
              <a:spcAft>
                <a:spcPts val="0"/>
              </a:spcAft>
              <a:buClr>
                <a:schemeClr val="dk1"/>
              </a:buClr>
              <a:buSzPts val="2133"/>
              <a:buNone/>
              <a:defRPr b="1" sz="2133"/>
            </a:lvl4pPr>
            <a:lvl5pPr indent="-228600" lvl="4" marL="2286000" algn="l">
              <a:spcBef>
                <a:spcPts val="427"/>
              </a:spcBef>
              <a:spcAft>
                <a:spcPts val="0"/>
              </a:spcAft>
              <a:buClr>
                <a:schemeClr val="dk1"/>
              </a:buClr>
              <a:buSzPts val="2133"/>
              <a:buNone/>
              <a:defRPr b="1" sz="2133"/>
            </a:lvl5pPr>
            <a:lvl6pPr indent="-228600" lvl="5" marL="2743200" algn="l">
              <a:spcBef>
                <a:spcPts val="427"/>
              </a:spcBef>
              <a:spcAft>
                <a:spcPts val="0"/>
              </a:spcAft>
              <a:buClr>
                <a:schemeClr val="dk1"/>
              </a:buClr>
              <a:buSzPts val="2133"/>
              <a:buNone/>
              <a:defRPr b="1" sz="2133"/>
            </a:lvl6pPr>
            <a:lvl7pPr indent="-228600" lvl="6" marL="3200400" algn="l">
              <a:spcBef>
                <a:spcPts val="427"/>
              </a:spcBef>
              <a:spcAft>
                <a:spcPts val="0"/>
              </a:spcAft>
              <a:buClr>
                <a:schemeClr val="dk1"/>
              </a:buClr>
              <a:buSzPts val="2133"/>
              <a:buNone/>
              <a:defRPr b="1" sz="2133"/>
            </a:lvl7pPr>
            <a:lvl8pPr indent="-228600" lvl="7" marL="3657600" algn="l">
              <a:spcBef>
                <a:spcPts val="427"/>
              </a:spcBef>
              <a:spcAft>
                <a:spcPts val="0"/>
              </a:spcAft>
              <a:buClr>
                <a:schemeClr val="dk1"/>
              </a:buClr>
              <a:buSzPts val="2133"/>
              <a:buNone/>
              <a:defRPr b="1" sz="2133"/>
            </a:lvl8pPr>
            <a:lvl9pPr indent="-228600" lvl="8" marL="4114800" algn="l">
              <a:spcBef>
                <a:spcPts val="427"/>
              </a:spcBef>
              <a:spcAft>
                <a:spcPts val="0"/>
              </a:spcAft>
              <a:buClr>
                <a:schemeClr val="dk1"/>
              </a:buClr>
              <a:buSzPts val="2133"/>
              <a:buNone/>
              <a:defRPr b="1" sz="2133"/>
            </a:lvl9pPr>
          </a:lstStyle>
          <a:p/>
        </p:txBody>
      </p:sp>
      <p:sp>
        <p:nvSpPr>
          <p:cNvPr id="86" name="Google Shape;86;p23"/>
          <p:cNvSpPr txBox="1"/>
          <p:nvPr>
            <p:ph idx="3" type="body"/>
          </p:nvPr>
        </p:nvSpPr>
        <p:spPr>
          <a:xfrm>
            <a:off x="8640233" y="6309786"/>
            <a:ext cx="3168651" cy="190500"/>
          </a:xfrm>
          <a:prstGeom prst="rect">
            <a:avLst/>
          </a:prstGeom>
          <a:noFill/>
          <a:ln>
            <a:noFill/>
          </a:ln>
        </p:spPr>
        <p:txBody>
          <a:bodyPr anchorCtr="0" anchor="ctr" bIns="45700" lIns="91425" spcFirstLastPara="1" rIns="91425" wrap="square" tIns="45700">
            <a:noAutofit/>
          </a:bodyPr>
          <a:lstStyle>
            <a:lvl1pPr indent="-228600" lvl="0" marL="457200" algn="r">
              <a:spcBef>
                <a:spcPts val="160"/>
              </a:spcBef>
              <a:spcAft>
                <a:spcPts val="0"/>
              </a:spcAft>
              <a:buSzPts val="800"/>
              <a:buNone/>
              <a:defRPr i="1" sz="800">
                <a:solidFill>
                  <a:srgbClr val="7F7F7F"/>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23"/>
          <p:cNvSpPr txBox="1"/>
          <p:nvPr>
            <p:ph idx="4"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23"/>
          <p:cNvSpPr txBox="1"/>
          <p:nvPr>
            <p:ph idx="5" type="body"/>
          </p:nvPr>
        </p:nvSpPr>
        <p:spPr>
          <a:xfrm>
            <a:off x="371474" y="1160463"/>
            <a:ext cx="7594341" cy="514932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5019">
          <p15:clr>
            <a:srgbClr val="FBAE40"/>
          </p15:clr>
        </p15:guide>
        <p15:guide id="2" pos="5065">
          <p15:clr>
            <a:srgbClr val="FBAE40"/>
          </p15:clr>
        </p15:guide>
        <p15:guide id="3" pos="5042">
          <p15:clr>
            <a:srgbClr val="FBAE40"/>
          </p15:clr>
        </p15:guide>
        <p15:guide id="4" orient="horz" pos="504">
          <p15:clr>
            <a:srgbClr val="FBAE40"/>
          </p15:clr>
        </p15:guide>
        <p15:guide id="5" orient="horz" pos="686">
          <p15:clr>
            <a:srgbClr val="FBAE40"/>
          </p15:clr>
        </p15:guide>
        <p15:guide id="6" orient="horz" pos="73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ichpunkte zum Diagramm">
  <p:cSld name="04_Stichpunkte zum Diagramm">
    <p:spTree>
      <p:nvGrpSpPr>
        <p:cNvPr id="89" name="Shape 89"/>
        <p:cNvGrpSpPr/>
        <p:nvPr/>
      </p:nvGrpSpPr>
      <p:grpSpPr>
        <a:xfrm>
          <a:off x="0" y="0"/>
          <a:ext cx="0" cy="0"/>
          <a:chOff x="0" y="0"/>
          <a:chExt cx="0" cy="0"/>
        </a:xfrm>
      </p:grpSpPr>
      <p:sp>
        <p:nvSpPr>
          <p:cNvPr id="90" name="Google Shape;90;p24"/>
          <p:cNvSpPr txBox="1"/>
          <p:nvPr>
            <p:ph type="title"/>
          </p:nvPr>
        </p:nvSpPr>
        <p:spPr>
          <a:xfrm>
            <a:off x="1199456" y="164637"/>
            <a:ext cx="10012693" cy="576064"/>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24"/>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de-DE"/>
              <a:t>‹#›</a:t>
            </a:fld>
            <a:endParaRPr/>
          </a:p>
        </p:txBody>
      </p:sp>
      <p:sp>
        <p:nvSpPr>
          <p:cNvPr id="92" name="Google Shape;92;p24"/>
          <p:cNvSpPr/>
          <p:nvPr>
            <p:ph idx="1" type="body"/>
          </p:nvPr>
        </p:nvSpPr>
        <p:spPr>
          <a:xfrm>
            <a:off x="371475" y="800100"/>
            <a:ext cx="11449050" cy="288926"/>
          </a:xfrm>
          <a:prstGeom prst="roundRect">
            <a:avLst>
              <a:gd fmla="val 26243" name="adj"/>
            </a:avLst>
          </a:prstGeom>
          <a:solidFill>
            <a:srgbClr val="1783E8"/>
          </a:solidFill>
          <a:ln>
            <a:noFill/>
          </a:ln>
        </p:spPr>
        <p:txBody>
          <a:bodyPr anchorCtr="0" anchor="ctr" bIns="45700" lIns="91425" spcFirstLastPara="1" rIns="91425" wrap="square" tIns="45700">
            <a:noAutofit/>
          </a:bodyPr>
          <a:lstStyle>
            <a:lvl1pPr indent="-228600" lvl="0" marL="457200" algn="ctr">
              <a:lnSpc>
                <a:spcPct val="100000"/>
              </a:lnSpc>
              <a:spcBef>
                <a:spcPts val="320"/>
              </a:spcBef>
              <a:spcAft>
                <a:spcPts val="0"/>
              </a:spcAft>
              <a:buSzPts val="1600"/>
              <a:buNone/>
              <a:defRPr b="0" sz="1600">
                <a:solidFill>
                  <a:srgbClr val="FFFFFF"/>
                </a:solidFill>
              </a:defRPr>
            </a:lvl1pPr>
            <a:lvl2pPr indent="-228600" lvl="1" marL="914400" algn="l">
              <a:spcBef>
                <a:spcPts val="533"/>
              </a:spcBef>
              <a:spcAft>
                <a:spcPts val="0"/>
              </a:spcAft>
              <a:buSzPts val="2667"/>
              <a:buNone/>
              <a:defRPr b="1" sz="2667"/>
            </a:lvl2pPr>
            <a:lvl3pPr indent="-228600" lvl="2" marL="1371600" algn="l">
              <a:spcBef>
                <a:spcPts val="480"/>
              </a:spcBef>
              <a:spcAft>
                <a:spcPts val="0"/>
              </a:spcAft>
              <a:buSzPts val="2400"/>
              <a:buNone/>
              <a:defRPr b="1" sz="2400"/>
            </a:lvl3pPr>
            <a:lvl4pPr indent="-228600" lvl="3" marL="1828800" algn="l">
              <a:spcBef>
                <a:spcPts val="427"/>
              </a:spcBef>
              <a:spcAft>
                <a:spcPts val="0"/>
              </a:spcAft>
              <a:buClr>
                <a:schemeClr val="dk1"/>
              </a:buClr>
              <a:buSzPts val="2133"/>
              <a:buNone/>
              <a:defRPr b="1" sz="2133"/>
            </a:lvl4pPr>
            <a:lvl5pPr indent="-228600" lvl="4" marL="2286000" algn="l">
              <a:spcBef>
                <a:spcPts val="427"/>
              </a:spcBef>
              <a:spcAft>
                <a:spcPts val="0"/>
              </a:spcAft>
              <a:buClr>
                <a:schemeClr val="dk1"/>
              </a:buClr>
              <a:buSzPts val="2133"/>
              <a:buNone/>
              <a:defRPr b="1" sz="2133"/>
            </a:lvl5pPr>
            <a:lvl6pPr indent="-228600" lvl="5" marL="2743200" algn="l">
              <a:spcBef>
                <a:spcPts val="427"/>
              </a:spcBef>
              <a:spcAft>
                <a:spcPts val="0"/>
              </a:spcAft>
              <a:buClr>
                <a:schemeClr val="dk1"/>
              </a:buClr>
              <a:buSzPts val="2133"/>
              <a:buNone/>
              <a:defRPr b="1" sz="2133"/>
            </a:lvl6pPr>
            <a:lvl7pPr indent="-228600" lvl="6" marL="3200400" algn="l">
              <a:spcBef>
                <a:spcPts val="427"/>
              </a:spcBef>
              <a:spcAft>
                <a:spcPts val="0"/>
              </a:spcAft>
              <a:buClr>
                <a:schemeClr val="dk1"/>
              </a:buClr>
              <a:buSzPts val="2133"/>
              <a:buNone/>
              <a:defRPr b="1" sz="2133"/>
            </a:lvl7pPr>
            <a:lvl8pPr indent="-228600" lvl="7" marL="3657600" algn="l">
              <a:spcBef>
                <a:spcPts val="427"/>
              </a:spcBef>
              <a:spcAft>
                <a:spcPts val="0"/>
              </a:spcAft>
              <a:buClr>
                <a:schemeClr val="dk1"/>
              </a:buClr>
              <a:buSzPts val="2133"/>
              <a:buNone/>
              <a:defRPr b="1" sz="2133"/>
            </a:lvl8pPr>
            <a:lvl9pPr indent="-228600" lvl="8" marL="4114800" algn="l">
              <a:spcBef>
                <a:spcPts val="427"/>
              </a:spcBef>
              <a:spcAft>
                <a:spcPts val="0"/>
              </a:spcAft>
              <a:buClr>
                <a:schemeClr val="dk1"/>
              </a:buClr>
              <a:buSzPts val="2133"/>
              <a:buNone/>
              <a:defRPr b="1" sz="2133"/>
            </a:lvl9pPr>
          </a:lstStyle>
          <a:p/>
        </p:txBody>
      </p:sp>
      <p:sp>
        <p:nvSpPr>
          <p:cNvPr id="93" name="Google Shape;93;p24"/>
          <p:cNvSpPr txBox="1"/>
          <p:nvPr>
            <p:ph idx="2" type="body"/>
          </p:nvPr>
        </p:nvSpPr>
        <p:spPr>
          <a:xfrm>
            <a:off x="371475" y="1160463"/>
            <a:ext cx="3779838" cy="514932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4" name="Google Shape;94;p24"/>
          <p:cNvSpPr txBox="1"/>
          <p:nvPr>
            <p:ph idx="3" type="body"/>
          </p:nvPr>
        </p:nvSpPr>
        <p:spPr>
          <a:xfrm>
            <a:off x="4224338" y="1160463"/>
            <a:ext cx="7596187" cy="514932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24"/>
          <p:cNvSpPr txBox="1"/>
          <p:nvPr>
            <p:ph idx="4"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60"/>
              </a:spcBef>
              <a:spcAft>
                <a:spcPts val="0"/>
              </a:spcAft>
              <a:buClr>
                <a:srgbClr val="1783E8"/>
              </a:buClr>
              <a:buSzPts val="800"/>
              <a:buFont typeface="Noto Sans Symbols"/>
              <a:buNone/>
              <a:defRPr sz="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pos="2615">
          <p15:clr>
            <a:srgbClr val="FBAE40"/>
          </p15:clr>
        </p15:guide>
        <p15:guide id="2" pos="2661">
          <p15:clr>
            <a:srgbClr val="FBAE40"/>
          </p15:clr>
        </p15:guide>
        <p15:guide id="3" orient="horz" pos="504">
          <p15:clr>
            <a:srgbClr val="FBAE40"/>
          </p15:clr>
        </p15:guide>
        <p15:guide id="4" orient="horz" pos="686">
          <p15:clr>
            <a:srgbClr val="FBAE40"/>
          </p15:clr>
        </p15:guide>
        <p15:guide id="5" orient="horz" pos="731">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 name="Shape 11"/>
        <p:cNvGrpSpPr/>
        <p:nvPr/>
      </p:nvGrpSpPr>
      <p:grpSpPr>
        <a:xfrm>
          <a:off x="0" y="0"/>
          <a:ext cx="0" cy="0"/>
          <a:chOff x="0" y="0"/>
          <a:chExt cx="0" cy="0"/>
        </a:xfrm>
      </p:grpSpPr>
      <p:grpSp>
        <p:nvGrpSpPr>
          <p:cNvPr id="12" name="Google Shape;12;p15"/>
          <p:cNvGrpSpPr/>
          <p:nvPr/>
        </p:nvGrpSpPr>
        <p:grpSpPr>
          <a:xfrm>
            <a:off x="0" y="0"/>
            <a:ext cx="12192001" cy="6705600"/>
            <a:chOff x="0" y="0"/>
            <a:chExt cx="9144000" cy="4948014"/>
          </a:xfrm>
        </p:grpSpPr>
        <p:sp>
          <p:nvSpPr>
            <p:cNvPr id="13" name="Google Shape;13;p15"/>
            <p:cNvSpPr/>
            <p:nvPr/>
          </p:nvSpPr>
          <p:spPr>
            <a:xfrm>
              <a:off x="0" y="0"/>
              <a:ext cx="8743992" cy="3286089"/>
            </a:xfrm>
            <a:prstGeom prst="roundRect">
              <a:avLst>
                <a:gd fmla="val 8025"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4" name="Google Shape;14;p15"/>
            <p:cNvSpPr/>
            <p:nvPr/>
          </p:nvSpPr>
          <p:spPr>
            <a:xfrm>
              <a:off x="5909360" y="0"/>
              <a:ext cx="3234640" cy="3251164"/>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5" name="Google Shape;15;p15"/>
            <p:cNvSpPr/>
            <p:nvPr/>
          </p:nvSpPr>
          <p:spPr>
            <a:xfrm>
              <a:off x="0" y="2711860"/>
              <a:ext cx="9144000" cy="22361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Arial"/>
                <a:ea typeface="Arial"/>
                <a:cs typeface="Arial"/>
                <a:sym typeface="Arial"/>
              </a:endParaRPr>
            </a:p>
          </p:txBody>
        </p:sp>
      </p:grpSp>
      <p:sp>
        <p:nvSpPr>
          <p:cNvPr id="16" name="Google Shape;16;p15"/>
          <p:cNvSpPr txBox="1"/>
          <p:nvPr>
            <p:ph type="title"/>
          </p:nvPr>
        </p:nvSpPr>
        <p:spPr>
          <a:xfrm>
            <a:off x="1193625" y="149600"/>
            <a:ext cx="9793200" cy="599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lt2"/>
              </a:buClr>
              <a:buSzPts val="1600"/>
              <a:buFont typeface="Arial"/>
              <a:buNone/>
              <a:defRPr b="0" i="0" sz="1600" u="none" cap="none" strike="noStrike">
                <a:solidFill>
                  <a:schemeClr val="l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15"/>
          <p:cNvSpPr txBox="1"/>
          <p:nvPr>
            <p:ph idx="1" type="body"/>
          </p:nvPr>
        </p:nvSpPr>
        <p:spPr>
          <a:xfrm>
            <a:off x="371475" y="800100"/>
            <a:ext cx="11437500" cy="5004900"/>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320"/>
              </a:spcBef>
              <a:spcAft>
                <a:spcPts val="0"/>
              </a:spcAft>
              <a:buClr>
                <a:schemeClr val="dk2"/>
              </a:buClr>
              <a:buSzPts val="1600"/>
              <a:buFont typeface="Noto Sans Symbols"/>
              <a:buChar char="▪"/>
              <a:defRPr b="0" i="0" sz="1600" u="none" cap="none" strike="noStrike">
                <a:solidFill>
                  <a:schemeClr val="dk1"/>
                </a:solidFill>
                <a:latin typeface="Arial"/>
                <a:ea typeface="Arial"/>
                <a:cs typeface="Arial"/>
                <a:sym typeface="Arial"/>
              </a:defRPr>
            </a:lvl1pPr>
            <a:lvl2pPr indent="-317500" lvl="1" marL="914400" marR="0" rtl="0" algn="l">
              <a:spcBef>
                <a:spcPts val="28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2pPr>
            <a:lvl3pPr indent="-304800" lvl="2" marL="1371600" marR="0" rtl="0" algn="l">
              <a:spcBef>
                <a:spcPts val="240"/>
              </a:spcBef>
              <a:spcAft>
                <a:spcPts val="0"/>
              </a:spcAft>
              <a:buClr>
                <a:schemeClr val="dk2"/>
              </a:buClr>
              <a:buSzPts val="1200"/>
              <a:buFont typeface="Courier New"/>
              <a:buChar char="o"/>
              <a:defRPr b="0" i="0" sz="1200" u="none" cap="none" strike="noStrike">
                <a:solidFill>
                  <a:schemeClr val="dk1"/>
                </a:solidFill>
                <a:latin typeface="Arial"/>
                <a:ea typeface="Arial"/>
                <a:cs typeface="Arial"/>
                <a:sym typeface="Arial"/>
              </a:defRPr>
            </a:lvl3pPr>
            <a:lvl4pPr indent="-304800" lvl="3" marL="18288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spcBef>
                <a:spcPts val="533"/>
              </a:spcBef>
              <a:spcAft>
                <a:spcPts val="0"/>
              </a:spcAft>
              <a:buClr>
                <a:schemeClr val="dk1"/>
              </a:buClr>
              <a:buSzPts val="2667"/>
              <a:buFont typeface="Arial"/>
              <a:buNone/>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8" name="Google Shape;18;p15"/>
          <p:cNvSpPr txBox="1"/>
          <p:nvPr>
            <p:ph idx="12" type="sldNum"/>
          </p:nvPr>
        </p:nvSpPr>
        <p:spPr>
          <a:xfrm>
            <a:off x="11568608" y="6705600"/>
            <a:ext cx="623392" cy="1524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chemeClr val="lt1"/>
                </a:solidFill>
                <a:latin typeface="Arial"/>
                <a:ea typeface="Arial"/>
                <a:cs typeface="Arial"/>
                <a:sym typeface="Arial"/>
              </a:defRPr>
            </a:lvl1pPr>
            <a:lvl2pPr indent="0" lvl="1" marL="0" marR="0" rtl="0" algn="l">
              <a:spcBef>
                <a:spcPts val="0"/>
              </a:spcBef>
              <a:buNone/>
              <a:defRPr b="0" i="0" sz="800" u="none" cap="none" strike="noStrike">
                <a:solidFill>
                  <a:schemeClr val="lt1"/>
                </a:solidFill>
                <a:latin typeface="Arial"/>
                <a:ea typeface="Arial"/>
                <a:cs typeface="Arial"/>
                <a:sym typeface="Arial"/>
              </a:defRPr>
            </a:lvl2pPr>
            <a:lvl3pPr indent="0" lvl="2" marL="0" marR="0" rtl="0" algn="l">
              <a:spcBef>
                <a:spcPts val="0"/>
              </a:spcBef>
              <a:buNone/>
              <a:defRPr b="0" i="0" sz="800" u="none" cap="none" strike="noStrike">
                <a:solidFill>
                  <a:schemeClr val="lt1"/>
                </a:solidFill>
                <a:latin typeface="Arial"/>
                <a:ea typeface="Arial"/>
                <a:cs typeface="Arial"/>
                <a:sym typeface="Arial"/>
              </a:defRPr>
            </a:lvl3pPr>
            <a:lvl4pPr indent="0" lvl="3" marL="0" marR="0" rtl="0" algn="l">
              <a:spcBef>
                <a:spcPts val="0"/>
              </a:spcBef>
              <a:buNone/>
              <a:defRPr b="0" i="0" sz="800" u="none" cap="none" strike="noStrike">
                <a:solidFill>
                  <a:schemeClr val="lt1"/>
                </a:solidFill>
                <a:latin typeface="Arial"/>
                <a:ea typeface="Arial"/>
                <a:cs typeface="Arial"/>
                <a:sym typeface="Arial"/>
              </a:defRPr>
            </a:lvl4pPr>
            <a:lvl5pPr indent="0" lvl="4" marL="0" marR="0" rtl="0" algn="l">
              <a:spcBef>
                <a:spcPts val="0"/>
              </a:spcBef>
              <a:buNone/>
              <a:defRPr b="0" i="0" sz="800" u="none" cap="none" strike="noStrike">
                <a:solidFill>
                  <a:schemeClr val="lt1"/>
                </a:solidFill>
                <a:latin typeface="Arial"/>
                <a:ea typeface="Arial"/>
                <a:cs typeface="Arial"/>
                <a:sym typeface="Arial"/>
              </a:defRPr>
            </a:lvl5pPr>
            <a:lvl6pPr indent="0" lvl="5" marL="0" marR="0" rtl="0" algn="l">
              <a:spcBef>
                <a:spcPts val="0"/>
              </a:spcBef>
              <a:buNone/>
              <a:defRPr b="0" i="0" sz="800" u="none" cap="none" strike="noStrike">
                <a:solidFill>
                  <a:schemeClr val="lt1"/>
                </a:solidFill>
                <a:latin typeface="Arial"/>
                <a:ea typeface="Arial"/>
                <a:cs typeface="Arial"/>
                <a:sym typeface="Arial"/>
              </a:defRPr>
            </a:lvl6pPr>
            <a:lvl7pPr indent="0" lvl="6" marL="0" marR="0" rtl="0" algn="l">
              <a:spcBef>
                <a:spcPts val="0"/>
              </a:spcBef>
              <a:buNone/>
              <a:defRPr b="0" i="0" sz="800" u="none" cap="none" strike="noStrike">
                <a:solidFill>
                  <a:schemeClr val="lt1"/>
                </a:solidFill>
                <a:latin typeface="Arial"/>
                <a:ea typeface="Arial"/>
                <a:cs typeface="Arial"/>
                <a:sym typeface="Arial"/>
              </a:defRPr>
            </a:lvl7pPr>
            <a:lvl8pPr indent="0" lvl="7" marL="0" marR="0" rtl="0" algn="l">
              <a:spcBef>
                <a:spcPts val="0"/>
              </a:spcBef>
              <a:buNone/>
              <a:defRPr b="0" i="0" sz="800" u="none" cap="none" strike="noStrike">
                <a:solidFill>
                  <a:schemeClr val="lt1"/>
                </a:solidFill>
                <a:latin typeface="Arial"/>
                <a:ea typeface="Arial"/>
                <a:cs typeface="Arial"/>
                <a:sym typeface="Arial"/>
              </a:defRPr>
            </a:lvl8pPr>
            <a:lvl9pPr indent="0" lvl="8" marL="0" marR="0" rtl="0" algn="l">
              <a:spcBef>
                <a:spcPts val="0"/>
              </a:spcBef>
              <a:buNone/>
              <a:defRPr b="0" i="0" sz="8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
        <p:nvSpPr>
          <p:cNvPr id="19" name="Google Shape;19;p15"/>
          <p:cNvSpPr txBox="1"/>
          <p:nvPr/>
        </p:nvSpPr>
        <p:spPr>
          <a:xfrm>
            <a:off x="9982" y="6705600"/>
            <a:ext cx="2677641" cy="15240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de-DE" sz="800" u="none" cap="none" strike="noStrike">
                <a:solidFill>
                  <a:schemeClr val="lt1"/>
                </a:solidFill>
                <a:latin typeface="Arial"/>
                <a:ea typeface="Arial"/>
                <a:cs typeface="Arial"/>
                <a:sym typeface="Arial"/>
              </a:rPr>
              <a:t>Composite Technology Center </a:t>
            </a:r>
            <a:endParaRPr/>
          </a:p>
        </p:txBody>
      </p:sp>
      <p:sp>
        <p:nvSpPr>
          <p:cNvPr id="20" name="Google Shape;20;p15"/>
          <p:cNvSpPr txBox="1"/>
          <p:nvPr/>
        </p:nvSpPr>
        <p:spPr>
          <a:xfrm>
            <a:off x="7488155" y="6705600"/>
            <a:ext cx="2304256" cy="1524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chemeClr val="lt1"/>
              </a:buClr>
              <a:buSzPts val="800"/>
              <a:buFont typeface="Arial"/>
              <a:buNone/>
            </a:pPr>
            <a:r>
              <a:rPr b="0" i="0" lang="de-DE" sz="800" u="none" cap="none" strike="noStrike">
                <a:solidFill>
                  <a:schemeClr val="lt1"/>
                </a:solidFill>
                <a:latin typeface="Arial"/>
                <a:ea typeface="Arial"/>
                <a:cs typeface="Arial"/>
                <a:sym typeface="Arial"/>
              </a:rPr>
              <a:t>Fishing for Experience 2021</a:t>
            </a:r>
            <a:endParaRPr b="0" i="0" sz="800" u="none" cap="none" strike="noStrike">
              <a:solidFill>
                <a:schemeClr val="lt1"/>
              </a:solidFill>
              <a:latin typeface="Arial"/>
              <a:ea typeface="Arial"/>
              <a:cs typeface="Arial"/>
              <a:sym typeface="Arial"/>
            </a:endParaRPr>
          </a:p>
        </p:txBody>
      </p:sp>
      <p:cxnSp>
        <p:nvCxnSpPr>
          <p:cNvPr id="21" name="Google Shape;21;p15"/>
          <p:cNvCxnSpPr/>
          <p:nvPr/>
        </p:nvCxnSpPr>
        <p:spPr>
          <a:xfrm flipH="1" rot="10800000">
            <a:off x="383117" y="740834"/>
            <a:ext cx="11425768" cy="1"/>
          </a:xfrm>
          <a:prstGeom prst="straightConnector1">
            <a:avLst/>
          </a:prstGeom>
          <a:noFill/>
          <a:ln cap="flat" cmpd="sng" w="9525">
            <a:solidFill>
              <a:srgbClr val="7F7F7F"/>
            </a:solidFill>
            <a:prstDash val="solid"/>
            <a:round/>
            <a:headEnd len="med" w="med" type="none"/>
            <a:tailEnd len="med" w="med" type="none"/>
          </a:ln>
        </p:spPr>
      </p:cxnSp>
      <p:cxnSp>
        <p:nvCxnSpPr>
          <p:cNvPr id="22" name="Google Shape;22;p15"/>
          <p:cNvCxnSpPr/>
          <p:nvPr/>
        </p:nvCxnSpPr>
        <p:spPr>
          <a:xfrm>
            <a:off x="2837363" y="6620935"/>
            <a:ext cx="0" cy="216445"/>
          </a:xfrm>
          <a:prstGeom prst="straightConnector1">
            <a:avLst/>
          </a:prstGeom>
          <a:noFill/>
          <a:ln cap="flat" cmpd="sng" w="9525">
            <a:solidFill>
              <a:schemeClr val="lt1"/>
            </a:solidFill>
            <a:prstDash val="solid"/>
            <a:round/>
            <a:headEnd len="sm" w="sm" type="none"/>
            <a:tailEnd len="sm" w="sm" type="none"/>
          </a:ln>
        </p:spPr>
      </p:cxnSp>
      <p:cxnSp>
        <p:nvCxnSpPr>
          <p:cNvPr id="23" name="Google Shape;23;p15"/>
          <p:cNvCxnSpPr/>
          <p:nvPr/>
        </p:nvCxnSpPr>
        <p:spPr>
          <a:xfrm>
            <a:off x="7535333" y="6620935"/>
            <a:ext cx="0" cy="216445"/>
          </a:xfrm>
          <a:prstGeom prst="straightConnector1">
            <a:avLst/>
          </a:prstGeom>
          <a:noFill/>
          <a:ln cap="flat" cmpd="sng" w="9525">
            <a:solidFill>
              <a:schemeClr val="lt1"/>
            </a:solidFill>
            <a:prstDash val="solid"/>
            <a:round/>
            <a:headEnd len="sm" w="sm" type="none"/>
            <a:tailEnd len="sm" w="sm" type="none"/>
          </a:ln>
        </p:spPr>
      </p:cxnSp>
      <p:cxnSp>
        <p:nvCxnSpPr>
          <p:cNvPr id="24" name="Google Shape;24;p15"/>
          <p:cNvCxnSpPr/>
          <p:nvPr/>
        </p:nvCxnSpPr>
        <p:spPr>
          <a:xfrm>
            <a:off x="9889067" y="6620935"/>
            <a:ext cx="0" cy="216445"/>
          </a:xfrm>
          <a:prstGeom prst="straightConnector1">
            <a:avLst/>
          </a:prstGeom>
          <a:noFill/>
          <a:ln cap="flat" cmpd="sng" w="9525">
            <a:solidFill>
              <a:schemeClr val="lt1"/>
            </a:solidFill>
            <a:prstDash val="solid"/>
            <a:round/>
            <a:headEnd len="sm" w="sm" type="none"/>
            <a:tailEnd len="sm" w="sm" type="none"/>
          </a:ln>
        </p:spPr>
      </p:cxnSp>
      <p:cxnSp>
        <p:nvCxnSpPr>
          <p:cNvPr id="25" name="Google Shape;25;p15"/>
          <p:cNvCxnSpPr/>
          <p:nvPr/>
        </p:nvCxnSpPr>
        <p:spPr>
          <a:xfrm>
            <a:off x="10608733" y="6620935"/>
            <a:ext cx="0" cy="216445"/>
          </a:xfrm>
          <a:prstGeom prst="straightConnector1">
            <a:avLst/>
          </a:prstGeom>
          <a:noFill/>
          <a:ln cap="flat" cmpd="sng" w="9525">
            <a:solidFill>
              <a:schemeClr val="lt1"/>
            </a:solidFill>
            <a:prstDash val="solid"/>
            <a:round/>
            <a:headEnd len="sm" w="sm" type="none"/>
            <a:tailEnd len="sm" w="sm" type="none"/>
          </a:ln>
        </p:spPr>
      </p:cxnSp>
      <p:cxnSp>
        <p:nvCxnSpPr>
          <p:cNvPr id="26" name="Google Shape;26;p15"/>
          <p:cNvCxnSpPr/>
          <p:nvPr/>
        </p:nvCxnSpPr>
        <p:spPr>
          <a:xfrm>
            <a:off x="11616267" y="6620935"/>
            <a:ext cx="0" cy="216445"/>
          </a:xfrm>
          <a:prstGeom prst="straightConnector1">
            <a:avLst/>
          </a:prstGeom>
          <a:noFill/>
          <a:ln cap="flat" cmpd="sng" w="9525">
            <a:solidFill>
              <a:schemeClr val="lt1"/>
            </a:solidFill>
            <a:prstDash val="solid"/>
            <a:round/>
            <a:headEnd len="sm" w="sm" type="none"/>
            <a:tailEnd len="sm" w="sm" type="none"/>
          </a:ln>
        </p:spPr>
      </p:cxnSp>
      <p:sp>
        <p:nvSpPr>
          <p:cNvPr id="27" name="Google Shape;27;p15"/>
          <p:cNvSpPr txBox="1"/>
          <p:nvPr/>
        </p:nvSpPr>
        <p:spPr>
          <a:xfrm>
            <a:off x="10559761" y="6697661"/>
            <a:ext cx="985018" cy="168277"/>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chemeClr val="lt1"/>
              </a:buClr>
              <a:buSzPts val="800"/>
              <a:buFont typeface="Arial"/>
              <a:buNone/>
            </a:pPr>
            <a:r>
              <a:rPr b="0" i="0" lang="de-DE" sz="800" u="none" cap="none" strike="noStrike">
                <a:solidFill>
                  <a:schemeClr val="lt1"/>
                </a:solidFill>
                <a:latin typeface="Arial"/>
                <a:ea typeface="Arial"/>
                <a:cs typeface="Arial"/>
                <a:sym typeface="Arial"/>
              </a:rPr>
              <a:t>30.08.2021</a:t>
            </a:r>
            <a:endParaRPr b="0" i="0" sz="800" u="none" cap="none" strike="noStrike">
              <a:solidFill>
                <a:schemeClr val="lt1"/>
              </a:solidFill>
              <a:latin typeface="Arial"/>
              <a:ea typeface="Arial"/>
              <a:cs typeface="Arial"/>
              <a:sym typeface="Arial"/>
            </a:endParaRPr>
          </a:p>
        </p:txBody>
      </p:sp>
      <p:pic>
        <p:nvPicPr>
          <p:cNvPr id="28" name="Google Shape;28;p15"/>
          <p:cNvPicPr preferRelativeResize="0"/>
          <p:nvPr/>
        </p:nvPicPr>
        <p:blipFill rotWithShape="1">
          <a:blip r:embed="rId1">
            <a:alphaModFix/>
          </a:blip>
          <a:srcRect b="38955" l="20195" r="52554" t="38205"/>
          <a:stretch/>
        </p:blipFill>
        <p:spPr>
          <a:xfrm>
            <a:off x="383136" y="216741"/>
            <a:ext cx="1058038" cy="46479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67">
          <p15:clr>
            <a:srgbClr val="F26B43"/>
          </p15:clr>
        </p15:guide>
        <p15:guide id="2" orient="horz" pos="3975">
          <p15:clr>
            <a:srgbClr val="F26B43"/>
          </p15:clr>
        </p15:guide>
        <p15:guide id="3" pos="234">
          <p15:clr>
            <a:srgbClr val="F26B43"/>
          </p15:clr>
        </p15:guide>
        <p15:guide id="4" pos="7446">
          <p15:clr>
            <a:srgbClr val="F26B43"/>
          </p15:clr>
        </p15:guide>
        <p15:guide id="5" orient="horz">
          <p15:clr>
            <a:srgbClr val="F26B43"/>
          </p15:clr>
        </p15:guide>
        <p15:guide id="6" orient="horz" pos="4320">
          <p15:clr>
            <a:srgbClr val="F26B43"/>
          </p15:clr>
        </p15:guide>
        <p15:guide id="7">
          <p15:clr>
            <a:srgbClr val="F26B43"/>
          </p15:clr>
        </p15:guide>
        <p15:guide id="8" pos="7680">
          <p15:clr>
            <a:srgbClr val="F26B43"/>
          </p15:clr>
        </p15:guide>
        <p15:guide id="9" orient="horz" pos="50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28.png"/><Relationship Id="rId7"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8.jpg"/><Relationship Id="rId4" Type="http://schemas.openxmlformats.org/officeDocument/2006/relationships/image" Target="../media/image4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6.jpg"/><Relationship Id="rId4" Type="http://schemas.openxmlformats.org/officeDocument/2006/relationships/image" Target="../media/image38.jpg"/><Relationship Id="rId5" Type="http://schemas.openxmlformats.org/officeDocument/2006/relationships/image" Target="../media/image41.jpg"/><Relationship Id="rId6" Type="http://schemas.openxmlformats.org/officeDocument/2006/relationships/image" Target="../media/image4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drive.google.com/file/d/1WQw2TRGC66dmk8pBLzLC7Bm58r-Zosxs/view" TargetMode="Externa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rive.google.com/file/d/1L7tw5uy28u-ADIV5Bfqzzvt982YeGgxx/view" TargetMode="Externa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drive.google.com/file/d/11LLBefjm-0D6Clq44jLYQ06y6r95xPJU/view" TargetMode="External"/><Relationship Id="rId4" Type="http://schemas.openxmlformats.org/officeDocument/2006/relationships/image" Target="../media/image3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drive.google.com/file/d/1yYMKpJc2cRqTgEc5rBj8kZ5AWgC_D_Im/view" TargetMode="External"/><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pjreddie.com/darknet/yolo/" TargetMode="External"/><Relationship Id="rId4" Type="http://schemas.openxmlformats.org/officeDocument/2006/relationships/hyperlink" Target="https://opcfoundation.org/wp-content/uploads/2016/05/OPC-UA-Interoperability-For-Industrie4-and-IoT-EN-v5.pdf" TargetMode="External"/><Relationship Id="rId5" Type="http://schemas.openxmlformats.org/officeDocument/2006/relationships/hyperlink" Target="https://github.com/FreeOpcUa/python-opcua" TargetMode="External"/><Relationship Id="rId6" Type="http://schemas.openxmlformats.org/officeDocument/2006/relationships/hyperlink" Target="https://python-opcua.readthedocs.io/en/latest/" TargetMode="External"/><Relationship Id="rId7" Type="http://schemas.openxmlformats.org/officeDocument/2006/relationships/hyperlink" Target="https://docs.opencv.org/4.5.1/d3/db4/tutorial_py_watershed.html" TargetMode="External"/><Relationship Id="rId8" Type="http://schemas.openxmlformats.org/officeDocument/2006/relationships/hyperlink" Target="https://github.com/researchmm/STT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drive.google.com/file/d/1upUs2LLD388LBSPz54VW3bNady19_3EF/view" TargetMode="External"/><Relationship Id="rId4" Type="http://schemas.openxmlformats.org/officeDocument/2006/relationships/image" Target="../media/image4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24.jpg"/><Relationship Id="rId5" Type="http://schemas.openxmlformats.org/officeDocument/2006/relationships/image" Target="../media/image11.jpg"/><Relationship Id="rId6"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20.jpg"/><Relationship Id="rId6"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7.jpg"/><Relationship Id="rId4" Type="http://schemas.openxmlformats.org/officeDocument/2006/relationships/image" Target="../media/image8.png"/><Relationship Id="rId9" Type="http://schemas.openxmlformats.org/officeDocument/2006/relationships/image" Target="../media/image35.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22.jpg"/><Relationship Id="rId8" Type="http://schemas.openxmlformats.org/officeDocument/2006/relationships/image" Target="../media/image29.png"/><Relationship Id="rId11" Type="http://schemas.openxmlformats.org/officeDocument/2006/relationships/image" Target="../media/image10.png"/><Relationship Id="rId10" Type="http://schemas.openxmlformats.org/officeDocument/2006/relationships/hyperlink" Target="http://drive.google.com/file/d/1xzSglzj0CuuD44P240-9RxkSWZp7BMCP/view"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413" name="Shape 413"/>
        <p:cNvGrpSpPr/>
        <p:nvPr/>
      </p:nvGrpSpPr>
      <p:grpSpPr>
        <a:xfrm>
          <a:off x="0" y="0"/>
          <a:ext cx="0" cy="0"/>
          <a:chOff x="0" y="0"/>
          <a:chExt cx="0" cy="0"/>
        </a:xfrm>
      </p:grpSpPr>
      <p:sp>
        <p:nvSpPr>
          <p:cNvPr id="414" name="Google Shape;414;p1"/>
          <p:cNvSpPr txBox="1"/>
          <p:nvPr>
            <p:ph idx="1" type="subTitle"/>
          </p:nvPr>
        </p:nvSpPr>
        <p:spPr>
          <a:xfrm>
            <a:off x="383095" y="5265738"/>
            <a:ext cx="11425800" cy="1224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de-DE" sz="1400">
                <a:solidFill>
                  <a:schemeClr val="dk1"/>
                </a:solidFill>
              </a:rPr>
              <a:t>Fishing for Experience</a:t>
            </a:r>
            <a:endParaRPr/>
          </a:p>
          <a:p>
            <a:pPr indent="0" lvl="0" marL="0" rtl="0" algn="ctr">
              <a:lnSpc>
                <a:spcPct val="100000"/>
              </a:lnSpc>
              <a:spcBef>
                <a:spcPts val="320"/>
              </a:spcBef>
              <a:spcAft>
                <a:spcPts val="0"/>
              </a:spcAft>
              <a:buSzPts val="1600"/>
              <a:buNone/>
            </a:pPr>
            <a:r>
              <a:rPr b="1" i="1" lang="de-DE">
                <a:solidFill>
                  <a:srgbClr val="02266E"/>
                </a:solidFill>
              </a:rPr>
              <a:t>Development of Solutions for Smart Factory </a:t>
            </a:r>
            <a:endParaRPr/>
          </a:p>
          <a:p>
            <a:pPr indent="0" lvl="0" marL="0" rtl="0" algn="ctr">
              <a:lnSpc>
                <a:spcPct val="100000"/>
              </a:lnSpc>
              <a:spcBef>
                <a:spcPts val="320"/>
              </a:spcBef>
              <a:spcAft>
                <a:spcPts val="0"/>
              </a:spcAft>
              <a:buSzPts val="1600"/>
              <a:buNone/>
            </a:pPr>
            <a:r>
              <a:rPr b="1" i="1" lang="de-DE">
                <a:solidFill>
                  <a:srgbClr val="02266E"/>
                </a:solidFill>
              </a:rPr>
              <a:t>using Machine Learning Algorithms </a:t>
            </a:r>
            <a:endParaRPr b="1">
              <a:solidFill>
                <a:srgbClr val="02266E"/>
              </a:solidFill>
            </a:endParaRPr>
          </a:p>
          <a:p>
            <a:pPr indent="0" lvl="0" marL="0" rtl="0" algn="ctr">
              <a:lnSpc>
                <a:spcPct val="100000"/>
              </a:lnSpc>
              <a:spcBef>
                <a:spcPts val="240"/>
              </a:spcBef>
              <a:spcAft>
                <a:spcPts val="0"/>
              </a:spcAft>
              <a:buSzPts val="1200"/>
              <a:buNone/>
            </a:pPr>
            <a:r>
              <a:rPr lang="de-DE" sz="1200">
                <a:solidFill>
                  <a:schemeClr val="dk1"/>
                </a:solidFill>
              </a:rPr>
              <a:t>Hamburg 02.09.2021</a:t>
            </a:r>
            <a:endParaRPr sz="1200">
              <a:solidFill>
                <a:schemeClr val="dk1"/>
              </a:solidFill>
            </a:endParaRPr>
          </a:p>
        </p:txBody>
      </p:sp>
      <p:pic>
        <p:nvPicPr>
          <p:cNvPr id="415" name="Google Shape;415;p1"/>
          <p:cNvPicPr preferRelativeResize="0"/>
          <p:nvPr/>
        </p:nvPicPr>
        <p:blipFill rotWithShape="1">
          <a:blip r:embed="rId4">
            <a:alphaModFix/>
          </a:blip>
          <a:srcRect b="39692" l="19218" r="51839" t="38068"/>
          <a:stretch/>
        </p:blipFill>
        <p:spPr>
          <a:xfrm>
            <a:off x="740763" y="5445224"/>
            <a:ext cx="1636854" cy="659207"/>
          </a:xfrm>
          <a:prstGeom prst="rect">
            <a:avLst/>
          </a:prstGeom>
          <a:noFill/>
          <a:ln>
            <a:noFill/>
          </a:ln>
        </p:spPr>
      </p:pic>
      <p:sp>
        <p:nvSpPr>
          <p:cNvPr id="416" name="Google Shape;416;p1"/>
          <p:cNvSpPr txBox="1"/>
          <p:nvPr>
            <p:ph idx="4294967295" type="sldNum"/>
          </p:nvPr>
        </p:nvSpPr>
        <p:spPr>
          <a:xfrm>
            <a:off x="11409045" y="6333134"/>
            <a:ext cx="731700" cy="52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de-DE"/>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gec7b438c74_0_80"/>
          <p:cNvPicPr preferRelativeResize="0"/>
          <p:nvPr/>
        </p:nvPicPr>
        <p:blipFill>
          <a:blip r:embed="rId3">
            <a:alphaModFix/>
          </a:blip>
          <a:stretch>
            <a:fillRect/>
          </a:stretch>
        </p:blipFill>
        <p:spPr>
          <a:xfrm>
            <a:off x="8378175" y="2230038"/>
            <a:ext cx="538500" cy="538500"/>
          </a:xfrm>
          <a:prstGeom prst="rect">
            <a:avLst/>
          </a:prstGeom>
          <a:noFill/>
          <a:ln>
            <a:noFill/>
          </a:ln>
        </p:spPr>
      </p:pic>
      <p:sp>
        <p:nvSpPr>
          <p:cNvPr id="576" name="Google Shape;576;gec7b438c74_0_80"/>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de-DE"/>
              <a:t>‹#›</a:t>
            </a:fld>
            <a:endParaRPr/>
          </a:p>
        </p:txBody>
      </p:sp>
      <p:sp>
        <p:nvSpPr>
          <p:cNvPr id="577" name="Google Shape;577;gec7b438c74_0_80"/>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578" name="Google Shape;578;gec7b438c74_0_80"/>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de-DE"/>
              <a:t>OPC UA Server Implementation: </a:t>
            </a:r>
            <a:r>
              <a:rPr lang="de-DE"/>
              <a:t>Database</a:t>
            </a:r>
            <a:endParaRPr/>
          </a:p>
        </p:txBody>
      </p:sp>
      <p:pic>
        <p:nvPicPr>
          <p:cNvPr id="579" name="Google Shape;579;gec7b438c74_0_80"/>
          <p:cNvPicPr preferRelativeResize="0"/>
          <p:nvPr/>
        </p:nvPicPr>
        <p:blipFill>
          <a:blip r:embed="rId4">
            <a:alphaModFix/>
          </a:blip>
          <a:stretch>
            <a:fillRect/>
          </a:stretch>
        </p:blipFill>
        <p:spPr>
          <a:xfrm>
            <a:off x="1982275" y="3713175"/>
            <a:ext cx="950900" cy="950900"/>
          </a:xfrm>
          <a:prstGeom prst="rect">
            <a:avLst/>
          </a:prstGeom>
          <a:noFill/>
          <a:ln>
            <a:noFill/>
          </a:ln>
        </p:spPr>
      </p:pic>
      <p:cxnSp>
        <p:nvCxnSpPr>
          <p:cNvPr id="580" name="Google Shape;580;gec7b438c74_0_80"/>
          <p:cNvCxnSpPr/>
          <p:nvPr/>
        </p:nvCxnSpPr>
        <p:spPr>
          <a:xfrm>
            <a:off x="1823800" y="4945650"/>
            <a:ext cx="9316200" cy="300"/>
          </a:xfrm>
          <a:prstGeom prst="straightConnector1">
            <a:avLst/>
          </a:prstGeom>
          <a:noFill/>
          <a:ln cap="flat" cmpd="sng" w="76200">
            <a:solidFill>
              <a:schemeClr val="dk2"/>
            </a:solidFill>
            <a:prstDash val="solid"/>
            <a:round/>
            <a:headEnd len="med" w="med" type="none"/>
            <a:tailEnd len="med" w="med" type="triangle"/>
          </a:ln>
        </p:spPr>
      </p:cxnSp>
      <p:sp>
        <p:nvSpPr>
          <p:cNvPr id="581" name="Google Shape;581;gec7b438c74_0_80"/>
          <p:cNvSpPr txBox="1"/>
          <p:nvPr/>
        </p:nvSpPr>
        <p:spPr>
          <a:xfrm>
            <a:off x="2044900" y="1726050"/>
            <a:ext cx="10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82" name="Google Shape;582;gec7b438c74_0_80"/>
          <p:cNvPicPr preferRelativeResize="0"/>
          <p:nvPr/>
        </p:nvPicPr>
        <p:blipFill>
          <a:blip r:embed="rId4">
            <a:alphaModFix/>
          </a:blip>
          <a:stretch>
            <a:fillRect/>
          </a:stretch>
        </p:blipFill>
        <p:spPr>
          <a:xfrm>
            <a:off x="4577525" y="3713175"/>
            <a:ext cx="950900" cy="950900"/>
          </a:xfrm>
          <a:prstGeom prst="rect">
            <a:avLst/>
          </a:prstGeom>
          <a:noFill/>
          <a:ln>
            <a:noFill/>
          </a:ln>
        </p:spPr>
      </p:pic>
      <p:cxnSp>
        <p:nvCxnSpPr>
          <p:cNvPr id="583" name="Google Shape;583;gec7b438c74_0_80"/>
          <p:cNvCxnSpPr/>
          <p:nvPr/>
        </p:nvCxnSpPr>
        <p:spPr>
          <a:xfrm>
            <a:off x="5052375" y="2834713"/>
            <a:ext cx="1200" cy="721500"/>
          </a:xfrm>
          <a:prstGeom prst="straightConnector1">
            <a:avLst/>
          </a:prstGeom>
          <a:noFill/>
          <a:ln cap="flat" cmpd="sng" w="9525">
            <a:solidFill>
              <a:schemeClr val="dk2"/>
            </a:solidFill>
            <a:prstDash val="solid"/>
            <a:round/>
            <a:headEnd len="med" w="med" type="none"/>
            <a:tailEnd len="med" w="med" type="triangle"/>
          </a:ln>
        </p:spPr>
      </p:cxnSp>
      <p:sp>
        <p:nvSpPr>
          <p:cNvPr id="584" name="Google Shape;584;gec7b438c74_0_80"/>
          <p:cNvSpPr txBox="1"/>
          <p:nvPr/>
        </p:nvSpPr>
        <p:spPr>
          <a:xfrm>
            <a:off x="4404613" y="1670300"/>
            <a:ext cx="13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85" name="Google Shape;585;gec7b438c74_0_80"/>
          <p:cNvPicPr preferRelativeResize="0"/>
          <p:nvPr/>
        </p:nvPicPr>
        <p:blipFill>
          <a:blip r:embed="rId4">
            <a:alphaModFix/>
          </a:blip>
          <a:stretch>
            <a:fillRect/>
          </a:stretch>
        </p:blipFill>
        <p:spPr>
          <a:xfrm>
            <a:off x="7052525" y="3713175"/>
            <a:ext cx="950900" cy="950900"/>
          </a:xfrm>
          <a:prstGeom prst="rect">
            <a:avLst/>
          </a:prstGeom>
          <a:noFill/>
          <a:ln>
            <a:noFill/>
          </a:ln>
        </p:spPr>
      </p:pic>
      <p:pic>
        <p:nvPicPr>
          <p:cNvPr id="586" name="Google Shape;586;gec7b438c74_0_80"/>
          <p:cNvPicPr preferRelativeResize="0"/>
          <p:nvPr/>
        </p:nvPicPr>
        <p:blipFill>
          <a:blip r:embed="rId4">
            <a:alphaModFix/>
          </a:blip>
          <a:stretch>
            <a:fillRect/>
          </a:stretch>
        </p:blipFill>
        <p:spPr>
          <a:xfrm>
            <a:off x="9383950" y="3713175"/>
            <a:ext cx="950900" cy="950900"/>
          </a:xfrm>
          <a:prstGeom prst="rect">
            <a:avLst/>
          </a:prstGeom>
          <a:noFill/>
          <a:ln>
            <a:noFill/>
          </a:ln>
        </p:spPr>
      </p:pic>
      <p:sp>
        <p:nvSpPr>
          <p:cNvPr id="587" name="Google Shape;587;gec7b438c74_0_80"/>
          <p:cNvSpPr txBox="1"/>
          <p:nvPr/>
        </p:nvSpPr>
        <p:spPr>
          <a:xfrm>
            <a:off x="6974425" y="5221225"/>
            <a:ext cx="13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88" name="Google Shape;588;gec7b438c74_0_80"/>
          <p:cNvPicPr preferRelativeResize="0"/>
          <p:nvPr/>
        </p:nvPicPr>
        <p:blipFill>
          <a:blip r:embed="rId5">
            <a:alphaModFix/>
          </a:blip>
          <a:stretch>
            <a:fillRect/>
          </a:stretch>
        </p:blipFill>
        <p:spPr>
          <a:xfrm>
            <a:off x="7095838" y="2126250"/>
            <a:ext cx="746075" cy="746075"/>
          </a:xfrm>
          <a:prstGeom prst="rect">
            <a:avLst/>
          </a:prstGeom>
          <a:noFill/>
          <a:ln>
            <a:noFill/>
          </a:ln>
        </p:spPr>
      </p:pic>
      <p:cxnSp>
        <p:nvCxnSpPr>
          <p:cNvPr id="589" name="Google Shape;589;gec7b438c74_0_80"/>
          <p:cNvCxnSpPr>
            <a:stCxn id="588" idx="2"/>
          </p:cNvCxnSpPr>
          <p:nvPr/>
        </p:nvCxnSpPr>
        <p:spPr>
          <a:xfrm>
            <a:off x="7468875" y="2872325"/>
            <a:ext cx="600" cy="721500"/>
          </a:xfrm>
          <a:prstGeom prst="straightConnector1">
            <a:avLst/>
          </a:prstGeom>
          <a:noFill/>
          <a:ln cap="flat" cmpd="sng" w="9525">
            <a:solidFill>
              <a:schemeClr val="dk2"/>
            </a:solidFill>
            <a:prstDash val="solid"/>
            <a:round/>
            <a:headEnd len="med" w="med" type="none"/>
            <a:tailEnd len="med" w="med" type="triangle"/>
          </a:ln>
        </p:spPr>
      </p:cxnSp>
      <p:cxnSp>
        <p:nvCxnSpPr>
          <p:cNvPr id="590" name="Google Shape;590;gec7b438c74_0_80"/>
          <p:cNvCxnSpPr/>
          <p:nvPr/>
        </p:nvCxnSpPr>
        <p:spPr>
          <a:xfrm flipH="1" rot="10800000">
            <a:off x="7685775" y="2792375"/>
            <a:ext cx="692400" cy="793800"/>
          </a:xfrm>
          <a:prstGeom prst="straightConnector1">
            <a:avLst/>
          </a:prstGeom>
          <a:noFill/>
          <a:ln cap="flat" cmpd="sng" w="9525">
            <a:solidFill>
              <a:schemeClr val="dk2"/>
            </a:solidFill>
            <a:prstDash val="solid"/>
            <a:round/>
            <a:headEnd len="med" w="med" type="none"/>
            <a:tailEnd len="med" w="med" type="triangle"/>
          </a:ln>
        </p:spPr>
      </p:cxnSp>
      <p:pic>
        <p:nvPicPr>
          <p:cNvPr id="591" name="Google Shape;591;gec7b438c74_0_80"/>
          <p:cNvPicPr preferRelativeResize="0"/>
          <p:nvPr/>
        </p:nvPicPr>
        <p:blipFill>
          <a:blip r:embed="rId6">
            <a:alphaModFix/>
          </a:blip>
          <a:stretch>
            <a:fillRect/>
          </a:stretch>
        </p:blipFill>
        <p:spPr>
          <a:xfrm>
            <a:off x="4717075" y="2230050"/>
            <a:ext cx="538500" cy="538500"/>
          </a:xfrm>
          <a:prstGeom prst="rect">
            <a:avLst/>
          </a:prstGeom>
          <a:noFill/>
          <a:ln>
            <a:noFill/>
          </a:ln>
        </p:spPr>
      </p:pic>
      <p:sp>
        <p:nvSpPr>
          <p:cNvPr id="592" name="Google Shape;592;gec7b438c74_0_80"/>
          <p:cNvSpPr txBox="1"/>
          <p:nvPr/>
        </p:nvSpPr>
        <p:spPr>
          <a:xfrm>
            <a:off x="1823800" y="5014873"/>
            <a:ext cx="4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DE"/>
              <a:t>0</a:t>
            </a:r>
            <a:endParaRPr i="1"/>
          </a:p>
        </p:txBody>
      </p:sp>
      <p:cxnSp>
        <p:nvCxnSpPr>
          <p:cNvPr id="593" name="Google Shape;593;gec7b438c74_0_80"/>
          <p:cNvCxnSpPr/>
          <p:nvPr/>
        </p:nvCxnSpPr>
        <p:spPr>
          <a:xfrm rot="10800000">
            <a:off x="9888625" y="2905975"/>
            <a:ext cx="1500" cy="714000"/>
          </a:xfrm>
          <a:prstGeom prst="straightConnector1">
            <a:avLst/>
          </a:prstGeom>
          <a:noFill/>
          <a:ln cap="flat" cmpd="sng" w="9525">
            <a:solidFill>
              <a:schemeClr val="dk2"/>
            </a:solidFill>
            <a:prstDash val="solid"/>
            <a:round/>
            <a:headEnd len="med" w="med" type="none"/>
            <a:tailEnd len="med" w="med" type="triangle"/>
          </a:ln>
        </p:spPr>
      </p:cxnSp>
      <p:sp>
        <p:nvSpPr>
          <p:cNvPr id="594" name="Google Shape;594;gec7b438c74_0_80"/>
          <p:cNvSpPr txBox="1"/>
          <p:nvPr/>
        </p:nvSpPr>
        <p:spPr>
          <a:xfrm>
            <a:off x="9383950" y="5492250"/>
            <a:ext cx="13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95" name="Google Shape;595;gec7b438c74_0_80"/>
          <p:cNvPicPr preferRelativeResize="0"/>
          <p:nvPr/>
        </p:nvPicPr>
        <p:blipFill>
          <a:blip r:embed="rId7">
            <a:alphaModFix/>
          </a:blip>
          <a:stretch>
            <a:fillRect/>
          </a:stretch>
        </p:blipFill>
        <p:spPr>
          <a:xfrm>
            <a:off x="9644525" y="2285901"/>
            <a:ext cx="599128" cy="599100"/>
          </a:xfrm>
          <a:prstGeom prst="rect">
            <a:avLst/>
          </a:prstGeom>
          <a:noFill/>
          <a:ln>
            <a:noFill/>
          </a:ln>
        </p:spPr>
      </p:pic>
      <p:sp>
        <p:nvSpPr>
          <p:cNvPr id="596" name="Google Shape;596;gec7b438c74_0_80"/>
          <p:cNvSpPr txBox="1"/>
          <p:nvPr/>
        </p:nvSpPr>
        <p:spPr>
          <a:xfrm>
            <a:off x="1554730" y="1645502"/>
            <a:ext cx="1806000" cy="287100"/>
          </a:xfrm>
          <a:prstGeom prst="rect">
            <a:avLst/>
          </a:prstGeom>
          <a:solidFill>
            <a:schemeClr val="dk2"/>
          </a:solidFill>
          <a:ln>
            <a:noFill/>
          </a:ln>
        </p:spPr>
        <p:txBody>
          <a:bodyPr anchorCtr="0" anchor="ctr" bIns="36000" lIns="36000" spcFirstLastPara="1" rIns="36000" wrap="square" tIns="36000">
            <a:noAutofit/>
          </a:bodyPr>
          <a:lstStyle/>
          <a:p>
            <a:pPr indent="0" lvl="0" marL="0" rtl="0" algn="ctr">
              <a:spcBef>
                <a:spcPts val="0"/>
              </a:spcBef>
              <a:spcAft>
                <a:spcPts val="0"/>
              </a:spcAft>
              <a:buNone/>
            </a:pPr>
            <a:r>
              <a:rPr lang="de-DE">
                <a:solidFill>
                  <a:schemeClr val="lt1"/>
                </a:solidFill>
              </a:rPr>
              <a:t>Create Database</a:t>
            </a:r>
            <a:endParaRPr>
              <a:solidFill>
                <a:schemeClr val="lt1"/>
              </a:solidFill>
            </a:endParaRPr>
          </a:p>
        </p:txBody>
      </p:sp>
      <p:sp>
        <p:nvSpPr>
          <p:cNvPr id="597" name="Google Shape;597;gec7b438c74_0_80"/>
          <p:cNvSpPr txBox="1"/>
          <p:nvPr/>
        </p:nvSpPr>
        <p:spPr>
          <a:xfrm>
            <a:off x="4180175" y="1618500"/>
            <a:ext cx="1353600" cy="341100"/>
          </a:xfrm>
          <a:prstGeom prst="rect">
            <a:avLst/>
          </a:prstGeom>
          <a:solidFill>
            <a:schemeClr val="dk2"/>
          </a:solidFill>
          <a:ln>
            <a:noFill/>
          </a:ln>
        </p:spPr>
        <p:txBody>
          <a:bodyPr anchorCtr="0" anchor="ctr" bIns="36000" lIns="36000" spcFirstLastPara="1" rIns="36000" wrap="square" tIns="36000">
            <a:noAutofit/>
          </a:bodyPr>
          <a:lstStyle/>
          <a:p>
            <a:pPr indent="0" lvl="0" marL="0" rtl="0" algn="l">
              <a:spcBef>
                <a:spcPts val="0"/>
              </a:spcBef>
              <a:spcAft>
                <a:spcPts val="0"/>
              </a:spcAft>
              <a:buSzPts val="1100"/>
              <a:buNone/>
            </a:pPr>
            <a:r>
              <a:rPr lang="de-DE">
                <a:solidFill>
                  <a:schemeClr val="lt1"/>
                </a:solidFill>
              </a:rPr>
              <a:t>Add Timestamp</a:t>
            </a:r>
            <a:endParaRPr>
              <a:solidFill>
                <a:schemeClr val="lt1"/>
              </a:solidFill>
            </a:endParaRPr>
          </a:p>
        </p:txBody>
      </p:sp>
      <p:sp>
        <p:nvSpPr>
          <p:cNvPr id="598" name="Google Shape;598;gec7b438c74_0_80"/>
          <p:cNvSpPr txBox="1"/>
          <p:nvPr/>
        </p:nvSpPr>
        <p:spPr>
          <a:xfrm>
            <a:off x="6646950" y="1587450"/>
            <a:ext cx="2145300" cy="341100"/>
          </a:xfrm>
          <a:prstGeom prst="rect">
            <a:avLst/>
          </a:prstGeom>
          <a:solidFill>
            <a:schemeClr val="dk2"/>
          </a:solidFill>
          <a:ln>
            <a:noFill/>
          </a:ln>
        </p:spPr>
        <p:txBody>
          <a:bodyPr anchorCtr="0" anchor="ctr" bIns="36000" lIns="36000" spcFirstLastPara="1" rIns="36000" wrap="square" tIns="36000">
            <a:noAutofit/>
          </a:bodyPr>
          <a:lstStyle/>
          <a:p>
            <a:pPr indent="0" lvl="0" marL="0" rtl="0" algn="l">
              <a:spcBef>
                <a:spcPts val="0"/>
              </a:spcBef>
              <a:spcAft>
                <a:spcPts val="0"/>
              </a:spcAft>
              <a:buSzPts val="1100"/>
              <a:buNone/>
            </a:pPr>
            <a:r>
              <a:rPr lang="de-DE">
                <a:solidFill>
                  <a:schemeClr val="lt1"/>
                </a:solidFill>
              </a:rPr>
              <a:t>Retrieve latest Timestamp</a:t>
            </a:r>
            <a:endParaRPr>
              <a:solidFill>
                <a:schemeClr val="lt1"/>
              </a:solidFill>
            </a:endParaRPr>
          </a:p>
        </p:txBody>
      </p:sp>
      <p:sp>
        <p:nvSpPr>
          <p:cNvPr id="599" name="Google Shape;599;gec7b438c74_0_80"/>
          <p:cNvSpPr txBox="1"/>
          <p:nvPr/>
        </p:nvSpPr>
        <p:spPr>
          <a:xfrm>
            <a:off x="9383950" y="1618500"/>
            <a:ext cx="2060100" cy="341100"/>
          </a:xfrm>
          <a:prstGeom prst="rect">
            <a:avLst/>
          </a:prstGeom>
          <a:solidFill>
            <a:schemeClr val="dk2"/>
          </a:solidFill>
          <a:ln>
            <a:noFill/>
          </a:ln>
        </p:spPr>
        <p:txBody>
          <a:bodyPr anchorCtr="0" anchor="ctr" bIns="36000" lIns="36000" spcFirstLastPara="1" rIns="36000" wrap="square" tIns="36000">
            <a:noAutofit/>
          </a:bodyPr>
          <a:lstStyle/>
          <a:p>
            <a:pPr indent="0" lvl="0" marL="0" rtl="0" algn="l">
              <a:spcBef>
                <a:spcPts val="0"/>
              </a:spcBef>
              <a:spcAft>
                <a:spcPts val="0"/>
              </a:spcAft>
              <a:buSzPts val="1100"/>
              <a:buNone/>
            </a:pPr>
            <a:r>
              <a:rPr lang="de-DE">
                <a:solidFill>
                  <a:schemeClr val="lt1"/>
                </a:solidFill>
              </a:rPr>
              <a:t>Delete older Timestamps</a:t>
            </a:r>
            <a:endParaRPr>
              <a:solidFill>
                <a:schemeClr val="lt1"/>
              </a:solidFill>
            </a:endParaRPr>
          </a:p>
        </p:txBody>
      </p:sp>
      <p:sp>
        <p:nvSpPr>
          <p:cNvPr id="600" name="Google Shape;600;gec7b438c74_0_80"/>
          <p:cNvSpPr txBox="1"/>
          <p:nvPr/>
        </p:nvSpPr>
        <p:spPr>
          <a:xfrm>
            <a:off x="10503750" y="5019000"/>
            <a:ext cx="87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DE"/>
              <a:t>time</a:t>
            </a:r>
            <a:endParaRPr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ec7b438c74_0_107"/>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de-DE"/>
              <a:t>‹#›</a:t>
            </a:fld>
            <a:endParaRPr/>
          </a:p>
        </p:txBody>
      </p:sp>
      <p:sp>
        <p:nvSpPr>
          <p:cNvPr id="607" name="Google Shape;607;gec7b438c74_0_107"/>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608" name="Google Shape;608;gec7b438c74_0_107"/>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de-DE"/>
              <a:t>Dash Server</a:t>
            </a:r>
            <a:endParaRPr/>
          </a:p>
        </p:txBody>
      </p:sp>
      <p:pic>
        <p:nvPicPr>
          <p:cNvPr id="609" name="Google Shape;609;gec7b438c74_0_107"/>
          <p:cNvPicPr preferRelativeResize="0"/>
          <p:nvPr/>
        </p:nvPicPr>
        <p:blipFill>
          <a:blip r:embed="rId3">
            <a:alphaModFix/>
          </a:blip>
          <a:stretch>
            <a:fillRect/>
          </a:stretch>
        </p:blipFill>
        <p:spPr>
          <a:xfrm>
            <a:off x="1870488" y="895800"/>
            <a:ext cx="8451026" cy="56574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ec7b438c74_0_115"/>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de-DE"/>
              <a:t>‹#›</a:t>
            </a:fld>
            <a:endParaRPr/>
          </a:p>
        </p:txBody>
      </p:sp>
      <p:sp>
        <p:nvSpPr>
          <p:cNvPr id="616" name="Google Shape;616;gec7b438c74_0_115"/>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617" name="Google Shape;617;gec7b438c74_0_115"/>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de-DE"/>
              <a:t>Evaluation &amp; Discussion</a:t>
            </a:r>
            <a:endParaRPr/>
          </a:p>
        </p:txBody>
      </p:sp>
      <p:sp>
        <p:nvSpPr>
          <p:cNvPr id="618" name="Google Shape;618;gec7b438c74_0_115"/>
          <p:cNvSpPr txBox="1"/>
          <p:nvPr>
            <p:ph idx="2" type="body"/>
          </p:nvPr>
        </p:nvSpPr>
        <p:spPr>
          <a:xfrm>
            <a:off x="943225" y="1350775"/>
            <a:ext cx="10877400" cy="48675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de-DE" sz="1800"/>
              <a:t>Conclusions from Object Detection segment:</a:t>
            </a:r>
            <a:endParaRPr sz="1800"/>
          </a:p>
          <a:p>
            <a:pPr indent="0" lvl="0" marL="0" rtl="0" algn="l">
              <a:spcBef>
                <a:spcPts val="360"/>
              </a:spcBef>
              <a:spcAft>
                <a:spcPts val="0"/>
              </a:spcAft>
              <a:buNone/>
            </a:pPr>
            <a:r>
              <a:t/>
            </a:r>
            <a:endParaRPr sz="1800"/>
          </a:p>
          <a:p>
            <a:pPr indent="-342900" lvl="1" marL="914400" rtl="0" algn="l">
              <a:spcBef>
                <a:spcPts val="360"/>
              </a:spcBef>
              <a:spcAft>
                <a:spcPts val="0"/>
              </a:spcAft>
              <a:buSzPts val="1800"/>
              <a:buChar char="-"/>
            </a:pPr>
            <a:r>
              <a:rPr lang="de-DE" sz="1800"/>
              <a:t>Need better hardware for faster implementation (23fps)</a:t>
            </a:r>
            <a:endParaRPr sz="1800"/>
          </a:p>
          <a:p>
            <a:pPr indent="-342900" lvl="1" marL="914400" rtl="0" algn="l">
              <a:spcBef>
                <a:spcPts val="360"/>
              </a:spcBef>
              <a:spcAft>
                <a:spcPts val="0"/>
              </a:spcAft>
              <a:buSzPts val="1800"/>
              <a:buChar char="-"/>
            </a:pPr>
            <a:r>
              <a:rPr lang="de-DE" sz="1800"/>
              <a:t>Possible angle and lighting bias is present (diversify even more)</a:t>
            </a:r>
            <a:endParaRPr sz="1800"/>
          </a:p>
          <a:p>
            <a:pPr indent="-342900" lvl="1" marL="914400" rtl="0" algn="l">
              <a:spcBef>
                <a:spcPts val="360"/>
              </a:spcBef>
              <a:spcAft>
                <a:spcPts val="0"/>
              </a:spcAft>
              <a:buSzPts val="1800"/>
              <a:buChar char="-"/>
            </a:pPr>
            <a:r>
              <a:rPr lang="de-DE" sz="1800"/>
              <a:t>Need for 4 to 5x more images for training on an actual dataset in company environment </a:t>
            </a:r>
            <a:endParaRPr sz="1800"/>
          </a:p>
          <a:p>
            <a:pPr indent="-342900" lvl="1" marL="914400" rtl="0" algn="l">
              <a:spcBef>
                <a:spcPts val="360"/>
              </a:spcBef>
              <a:spcAft>
                <a:spcPts val="0"/>
              </a:spcAft>
              <a:buSzPts val="1800"/>
              <a:buChar char="-"/>
            </a:pPr>
            <a:r>
              <a:rPr lang="de-DE" sz="1800"/>
              <a:t>Docker implementation</a:t>
            </a:r>
            <a:endParaRPr sz="1800"/>
          </a:p>
          <a:p>
            <a:pPr indent="0" lvl="0" marL="914400" rtl="0" algn="l">
              <a:spcBef>
                <a:spcPts val="360"/>
              </a:spcBef>
              <a:spcAft>
                <a:spcPts val="0"/>
              </a:spcAft>
              <a:buNone/>
            </a:pPr>
            <a:r>
              <a:t/>
            </a:r>
            <a:endParaRPr sz="1800"/>
          </a:p>
          <a:p>
            <a:pPr indent="-342900" lvl="0" marL="457200" rtl="0" algn="l">
              <a:spcBef>
                <a:spcPts val="360"/>
              </a:spcBef>
              <a:spcAft>
                <a:spcPts val="0"/>
              </a:spcAft>
              <a:buSzPts val="1800"/>
              <a:buChar char="-"/>
            </a:pPr>
            <a:r>
              <a:rPr lang="de-DE" sz="1800"/>
              <a:t>Docker:</a:t>
            </a:r>
            <a:endParaRPr sz="1800"/>
          </a:p>
          <a:p>
            <a:pPr indent="-342900" lvl="1" marL="914400" rtl="0" algn="l">
              <a:spcBef>
                <a:spcPts val="0"/>
              </a:spcBef>
              <a:spcAft>
                <a:spcPts val="0"/>
              </a:spcAft>
              <a:buSzPts val="1800"/>
              <a:buChar char="-"/>
            </a:pPr>
            <a:r>
              <a:rPr lang="de-DE" sz="1800"/>
              <a:t>use docker compose to configure docker setup easier</a:t>
            </a:r>
            <a:endParaRPr sz="1800"/>
          </a:p>
          <a:p>
            <a:pPr indent="-342900" lvl="0" marL="457200" rtl="0" algn="l">
              <a:spcBef>
                <a:spcPts val="0"/>
              </a:spcBef>
              <a:spcAft>
                <a:spcPts val="0"/>
              </a:spcAft>
              <a:buSzPts val="1800"/>
              <a:buChar char="-"/>
            </a:pPr>
            <a:r>
              <a:rPr lang="de-DE" sz="1800"/>
              <a:t>Dash WebApp:</a:t>
            </a:r>
            <a:endParaRPr sz="1800"/>
          </a:p>
          <a:p>
            <a:pPr indent="-342900" lvl="1" marL="914400" rtl="0" algn="l">
              <a:spcBef>
                <a:spcPts val="0"/>
              </a:spcBef>
              <a:spcAft>
                <a:spcPts val="0"/>
              </a:spcAft>
              <a:buSzPts val="1800"/>
              <a:buChar char="-"/>
            </a:pPr>
            <a:r>
              <a:rPr lang="de-DE" sz="1800"/>
              <a:t>Images are loaded, better: showa live stream</a:t>
            </a:r>
            <a:endParaRPr sz="1800"/>
          </a:p>
          <a:p>
            <a:pPr indent="-342900" lvl="1" marL="914400" rtl="0" algn="l">
              <a:spcBef>
                <a:spcPts val="0"/>
              </a:spcBef>
              <a:spcAft>
                <a:spcPts val="0"/>
              </a:spcAft>
              <a:buSzPts val="1800"/>
              <a:buChar char="-"/>
            </a:pPr>
            <a:r>
              <a:rPr lang="de-DE" sz="1800"/>
              <a:t>switch between image-history</a:t>
            </a:r>
            <a:endParaRPr sz="1800"/>
          </a:p>
          <a:p>
            <a:pPr indent="-342900" lvl="0" marL="457200" rtl="0" algn="l">
              <a:spcBef>
                <a:spcPts val="360"/>
              </a:spcBef>
              <a:spcAft>
                <a:spcPts val="0"/>
              </a:spcAft>
              <a:buSzPts val="1800"/>
              <a:buChar char="-"/>
            </a:pPr>
            <a:r>
              <a:rPr lang="de-DE" sz="1800"/>
              <a:t>OPC UA </a:t>
            </a:r>
            <a:endParaRPr sz="1800"/>
          </a:p>
          <a:p>
            <a:pPr indent="-342900" lvl="1" marL="914400" rtl="0" algn="l">
              <a:spcBef>
                <a:spcPts val="360"/>
              </a:spcBef>
              <a:spcAft>
                <a:spcPts val="0"/>
              </a:spcAft>
              <a:buSzPts val="1800"/>
              <a:buChar char="-"/>
            </a:pPr>
            <a:r>
              <a:rPr lang="de-DE" sz="1800"/>
              <a:t>Apply security mechanisms to communication between machine, OPC UA server and client</a:t>
            </a:r>
            <a:endParaRPr sz="1800"/>
          </a:p>
          <a:p>
            <a:pPr indent="0" lvl="0" marL="914400" rtl="0" algn="l">
              <a:spcBef>
                <a:spcPts val="360"/>
              </a:spcBef>
              <a:spcAft>
                <a:spcPts val="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ec806b1c76_4_12"/>
          <p:cNvSpPr txBox="1"/>
          <p:nvPr>
            <p:ph idx="12" type="sldNum"/>
          </p:nvPr>
        </p:nvSpPr>
        <p:spPr>
          <a:xfrm>
            <a:off x="11653400" y="6463225"/>
            <a:ext cx="538500" cy="3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628" name="Google Shape;628;gec806b1c76_4_12"/>
          <p:cNvSpPr txBox="1"/>
          <p:nvPr>
            <p:ph idx="1" type="body"/>
          </p:nvPr>
        </p:nvSpPr>
        <p:spPr>
          <a:xfrm>
            <a:off x="2855640" y="6705600"/>
            <a:ext cx="4680300" cy="152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83E8"/>
              </a:buClr>
              <a:buSzPts val="800"/>
              <a:buFont typeface="Noto Sans Symbols"/>
              <a:buNone/>
            </a:pPr>
            <a:r>
              <a:rPr lang="de-DE"/>
              <a:t>Table of Contents</a:t>
            </a:r>
            <a:endParaRPr/>
          </a:p>
        </p:txBody>
      </p:sp>
      <p:sp>
        <p:nvSpPr>
          <p:cNvPr id="629" name="Google Shape;629;gec806b1c76_4_12"/>
          <p:cNvSpPr txBox="1"/>
          <p:nvPr>
            <p:ph type="title"/>
          </p:nvPr>
        </p:nvSpPr>
        <p:spPr>
          <a:xfrm>
            <a:off x="1199400" y="144300"/>
            <a:ext cx="9793200" cy="599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1600"/>
              <a:buFont typeface="Arial"/>
              <a:buNone/>
            </a:pPr>
            <a:r>
              <a:rPr b="1" lang="de-DE" sz="2600">
                <a:solidFill>
                  <a:schemeClr val="accent1"/>
                </a:solidFill>
              </a:rPr>
              <a:t>Inpainting: </a:t>
            </a:r>
            <a:r>
              <a:rPr lang="de-DE"/>
              <a:t>Table of Contents</a:t>
            </a:r>
            <a:r>
              <a:rPr b="1" lang="de-DE" sz="2600">
                <a:solidFill>
                  <a:schemeClr val="accent1"/>
                </a:solidFill>
              </a:rPr>
              <a:t> </a:t>
            </a:r>
            <a:endParaRPr b="1" sz="2600">
              <a:solidFill>
                <a:schemeClr val="accent1"/>
              </a:solidFill>
            </a:endParaRPr>
          </a:p>
        </p:txBody>
      </p:sp>
      <p:sp>
        <p:nvSpPr>
          <p:cNvPr id="630" name="Google Shape;630;gec806b1c76_4_12"/>
          <p:cNvSpPr txBox="1"/>
          <p:nvPr>
            <p:ph idx="2" type="body"/>
          </p:nvPr>
        </p:nvSpPr>
        <p:spPr>
          <a:xfrm>
            <a:off x="943225" y="1350775"/>
            <a:ext cx="10877400" cy="3850800"/>
          </a:xfrm>
          <a:prstGeom prst="rect">
            <a:avLst/>
          </a:prstGeom>
        </p:spPr>
        <p:txBody>
          <a:bodyPr anchorCtr="0" anchor="t" bIns="45700" lIns="91425" spcFirstLastPara="1" rIns="91425" wrap="square" tIns="45700">
            <a:noAutofit/>
          </a:bodyPr>
          <a:lstStyle/>
          <a:p>
            <a:pPr indent="-387350" lvl="0" marL="457200" rtl="0" algn="l">
              <a:lnSpc>
                <a:spcPct val="150000"/>
              </a:lnSpc>
              <a:spcBef>
                <a:spcPts val="360"/>
              </a:spcBef>
              <a:spcAft>
                <a:spcPts val="0"/>
              </a:spcAft>
              <a:buSzPts val="2500"/>
              <a:buAutoNum type="arabicPeriod"/>
            </a:pPr>
            <a:r>
              <a:rPr b="1" lang="de-DE" sz="2500"/>
              <a:t>Motivation</a:t>
            </a:r>
            <a:endParaRPr b="1" sz="2500"/>
          </a:p>
          <a:p>
            <a:pPr indent="-387350" lvl="0" marL="457200" rtl="0" algn="l">
              <a:lnSpc>
                <a:spcPct val="150000"/>
              </a:lnSpc>
              <a:spcBef>
                <a:spcPts val="0"/>
              </a:spcBef>
              <a:spcAft>
                <a:spcPts val="0"/>
              </a:spcAft>
              <a:buSzPts val="2500"/>
              <a:buAutoNum type="arabicPeriod"/>
            </a:pPr>
            <a:r>
              <a:rPr b="1" lang="de-DE" sz="2500"/>
              <a:t>Problem Description</a:t>
            </a:r>
            <a:endParaRPr b="1" sz="2500"/>
          </a:p>
          <a:p>
            <a:pPr indent="-387350" lvl="0" marL="457200" rtl="0" algn="l">
              <a:lnSpc>
                <a:spcPct val="150000"/>
              </a:lnSpc>
              <a:spcBef>
                <a:spcPts val="0"/>
              </a:spcBef>
              <a:spcAft>
                <a:spcPts val="0"/>
              </a:spcAft>
              <a:buSzPts val="2500"/>
              <a:buAutoNum type="arabicPeriod"/>
            </a:pPr>
            <a:r>
              <a:rPr b="1" lang="de-DE" sz="2500"/>
              <a:t>Our </a:t>
            </a:r>
            <a:r>
              <a:rPr b="1" lang="de-DE" sz="2500"/>
              <a:t>Approach</a:t>
            </a:r>
            <a:endParaRPr b="1" sz="2500"/>
          </a:p>
          <a:p>
            <a:pPr indent="-387350" lvl="0" marL="457200" rtl="0" algn="l">
              <a:lnSpc>
                <a:spcPct val="150000"/>
              </a:lnSpc>
              <a:spcBef>
                <a:spcPts val="0"/>
              </a:spcBef>
              <a:spcAft>
                <a:spcPts val="0"/>
              </a:spcAft>
              <a:buSzPts val="2500"/>
              <a:buAutoNum type="arabicPeriod"/>
            </a:pPr>
            <a:r>
              <a:rPr b="1" lang="de-DE" sz="2500"/>
              <a:t>Proposed Solution</a:t>
            </a:r>
            <a:endParaRPr b="1" sz="2500"/>
          </a:p>
          <a:p>
            <a:pPr indent="-387350" lvl="0" marL="457200" rtl="0" algn="l">
              <a:lnSpc>
                <a:spcPct val="150000"/>
              </a:lnSpc>
              <a:spcBef>
                <a:spcPts val="0"/>
              </a:spcBef>
              <a:spcAft>
                <a:spcPts val="0"/>
              </a:spcAft>
              <a:buSzPts val="2500"/>
              <a:buAutoNum type="arabicPeriod"/>
            </a:pPr>
            <a:r>
              <a:rPr b="1" lang="de-DE" sz="2500"/>
              <a:t>Results</a:t>
            </a:r>
            <a:endParaRPr b="1" sz="2500"/>
          </a:p>
          <a:p>
            <a:pPr indent="-387350" lvl="0" marL="457200" rtl="0" algn="l">
              <a:lnSpc>
                <a:spcPct val="150000"/>
              </a:lnSpc>
              <a:spcBef>
                <a:spcPts val="0"/>
              </a:spcBef>
              <a:spcAft>
                <a:spcPts val="0"/>
              </a:spcAft>
              <a:buSzPts val="2500"/>
              <a:buAutoNum type="arabicPeriod"/>
            </a:pPr>
            <a:r>
              <a:rPr b="1" lang="de-DE" sz="2500"/>
              <a:t>Challenges</a:t>
            </a:r>
            <a:endParaRPr b="1" sz="2500"/>
          </a:p>
          <a:p>
            <a:pPr indent="-387350" lvl="0" marL="457200" rtl="0" algn="l">
              <a:lnSpc>
                <a:spcPct val="150000"/>
              </a:lnSpc>
              <a:spcBef>
                <a:spcPts val="0"/>
              </a:spcBef>
              <a:spcAft>
                <a:spcPts val="0"/>
              </a:spcAft>
              <a:buSzPts val="2500"/>
              <a:buAutoNum type="arabicPeriod"/>
            </a:pPr>
            <a:r>
              <a:rPr b="1" lang="de-DE" sz="2500"/>
              <a:t>Conclusion</a:t>
            </a:r>
            <a:endParaRPr b="1" sz="2500"/>
          </a:p>
          <a:p>
            <a:pPr indent="0" lvl="0" marL="0" rtl="0" algn="l">
              <a:spcBef>
                <a:spcPts val="360"/>
              </a:spcBef>
              <a:spcAft>
                <a:spcPts val="0"/>
              </a:spcAft>
              <a:buClr>
                <a:schemeClr val="dk1"/>
              </a:buClr>
              <a:buSzPts val="1100"/>
              <a:buFont typeface="Arial"/>
              <a:buNone/>
            </a:pPr>
            <a:r>
              <a:t/>
            </a:r>
            <a:endParaRPr sz="1900"/>
          </a:p>
          <a:p>
            <a:pPr indent="0" lvl="0" marL="0" rtl="0" algn="l">
              <a:spcBef>
                <a:spcPts val="360"/>
              </a:spcBef>
              <a:spcAft>
                <a:spcPts val="0"/>
              </a:spcAft>
              <a:buNone/>
            </a:pPr>
            <a:r>
              <a:t/>
            </a:r>
            <a:endParaRPr sz="1900"/>
          </a:p>
        </p:txBody>
      </p:sp>
      <p:pic>
        <p:nvPicPr>
          <p:cNvPr id="631" name="Google Shape;631;gec806b1c76_4_12"/>
          <p:cNvPicPr preferRelativeResize="0"/>
          <p:nvPr/>
        </p:nvPicPr>
        <p:blipFill rotWithShape="1">
          <a:blip r:embed="rId3">
            <a:alphaModFix/>
          </a:blip>
          <a:srcRect b="9041" l="3087" r="2483" t="0"/>
          <a:stretch/>
        </p:blipFill>
        <p:spPr>
          <a:xfrm>
            <a:off x="4968875" y="1655725"/>
            <a:ext cx="6644550" cy="3486300"/>
          </a:xfrm>
          <a:prstGeom prst="rect">
            <a:avLst/>
          </a:prstGeom>
          <a:noFill/>
          <a:ln>
            <a:noFill/>
          </a:ln>
        </p:spPr>
      </p:pic>
      <p:sp>
        <p:nvSpPr>
          <p:cNvPr id="632" name="Google Shape;632;gec806b1c76_4_12"/>
          <p:cNvSpPr txBox="1"/>
          <p:nvPr/>
        </p:nvSpPr>
        <p:spPr>
          <a:xfrm>
            <a:off x="4982575" y="5155225"/>
            <a:ext cx="361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000"/>
              <a:t>Creative Commons Attribution 2.0 Generic</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ec806b1c76_4_25"/>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639" name="Google Shape;639;gec806b1c76_4_25"/>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640" name="Google Shape;640;gec806b1c76_4_25"/>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de-DE"/>
              <a:t>Inpainting: </a:t>
            </a:r>
            <a:r>
              <a:rPr lang="de-DE"/>
              <a:t>Motivation</a:t>
            </a:r>
            <a:endParaRPr/>
          </a:p>
        </p:txBody>
      </p:sp>
      <p:sp>
        <p:nvSpPr>
          <p:cNvPr id="641" name="Google Shape;641;gec806b1c76_4_25"/>
          <p:cNvSpPr/>
          <p:nvPr/>
        </p:nvSpPr>
        <p:spPr>
          <a:xfrm>
            <a:off x="371475" y="878825"/>
            <a:ext cx="3492600" cy="342600"/>
          </a:xfrm>
          <a:prstGeom prst="homePlate">
            <a:avLst>
              <a:gd fmla="val 50000" name="adj"/>
            </a:avLst>
          </a:prstGeom>
          <a:solidFill>
            <a:srgbClr val="1783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de-DE" sz="1600">
                <a:solidFill>
                  <a:schemeClr val="lt1"/>
                </a:solidFill>
              </a:rPr>
              <a:t>Smart Factory</a:t>
            </a:r>
            <a:endParaRPr b="1" sz="1600"/>
          </a:p>
        </p:txBody>
      </p:sp>
      <p:cxnSp>
        <p:nvCxnSpPr>
          <p:cNvPr id="642" name="Google Shape;642;gec806b1c76_4_25"/>
          <p:cNvCxnSpPr/>
          <p:nvPr/>
        </p:nvCxnSpPr>
        <p:spPr>
          <a:xfrm>
            <a:off x="4189136" y="909228"/>
            <a:ext cx="0" cy="5112600"/>
          </a:xfrm>
          <a:prstGeom prst="straightConnector1">
            <a:avLst/>
          </a:prstGeom>
          <a:noFill/>
          <a:ln cap="flat" cmpd="sng" w="9525">
            <a:solidFill>
              <a:srgbClr val="7F7F7F"/>
            </a:solidFill>
            <a:prstDash val="solid"/>
            <a:round/>
            <a:headEnd len="sm" w="sm" type="none"/>
            <a:tailEnd len="sm" w="sm" type="none"/>
          </a:ln>
        </p:spPr>
      </p:cxnSp>
      <p:cxnSp>
        <p:nvCxnSpPr>
          <p:cNvPr id="643" name="Google Shape;643;gec806b1c76_4_25"/>
          <p:cNvCxnSpPr/>
          <p:nvPr/>
        </p:nvCxnSpPr>
        <p:spPr>
          <a:xfrm>
            <a:off x="8219272" y="909228"/>
            <a:ext cx="0" cy="5112600"/>
          </a:xfrm>
          <a:prstGeom prst="straightConnector1">
            <a:avLst/>
          </a:prstGeom>
          <a:noFill/>
          <a:ln cap="flat" cmpd="sng" w="9525">
            <a:solidFill>
              <a:srgbClr val="7F7F7F"/>
            </a:solidFill>
            <a:prstDash val="solid"/>
            <a:round/>
            <a:headEnd len="sm" w="sm" type="none"/>
            <a:tailEnd len="sm" w="sm" type="none"/>
          </a:ln>
        </p:spPr>
      </p:cxnSp>
      <p:sp>
        <p:nvSpPr>
          <p:cNvPr id="644" name="Google Shape;644;gec806b1c76_4_25"/>
          <p:cNvSpPr/>
          <p:nvPr/>
        </p:nvSpPr>
        <p:spPr>
          <a:xfrm>
            <a:off x="4458013" y="878832"/>
            <a:ext cx="3600300" cy="342600"/>
          </a:xfrm>
          <a:prstGeom prst="chevron">
            <a:avLst>
              <a:gd fmla="val 50000"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de-DE" sz="1600">
                <a:solidFill>
                  <a:schemeClr val="lt1"/>
                </a:solidFill>
              </a:rPr>
              <a:t>Privacy issue</a:t>
            </a:r>
            <a:endParaRPr b="1" sz="1600"/>
          </a:p>
        </p:txBody>
      </p:sp>
      <p:sp>
        <p:nvSpPr>
          <p:cNvPr id="645" name="Google Shape;645;gec806b1c76_4_25"/>
          <p:cNvSpPr/>
          <p:nvPr/>
        </p:nvSpPr>
        <p:spPr>
          <a:xfrm>
            <a:off x="8422149" y="878825"/>
            <a:ext cx="3398400" cy="342600"/>
          </a:xfrm>
          <a:prstGeom prst="chevron">
            <a:avLst>
              <a:gd fmla="val 50000" name="adj"/>
            </a:avLst>
          </a:prstGeom>
          <a:solidFill>
            <a:srgbClr val="58990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de-DE" sz="1600">
                <a:solidFill>
                  <a:schemeClr val="lt1"/>
                </a:solidFill>
              </a:rPr>
              <a:t>Image </a:t>
            </a:r>
            <a:r>
              <a:rPr b="1" lang="de-DE" sz="1600">
                <a:solidFill>
                  <a:schemeClr val="lt1"/>
                </a:solidFill>
              </a:rPr>
              <a:t>Inpainting</a:t>
            </a:r>
            <a:endParaRPr b="1" sz="1600">
              <a:solidFill>
                <a:schemeClr val="lt1"/>
              </a:solidFill>
            </a:endParaRPr>
          </a:p>
        </p:txBody>
      </p:sp>
      <p:sp>
        <p:nvSpPr>
          <p:cNvPr id="646" name="Google Shape;646;gec806b1c76_4_25"/>
          <p:cNvSpPr txBox="1"/>
          <p:nvPr/>
        </p:nvSpPr>
        <p:spPr>
          <a:xfrm>
            <a:off x="371475" y="1894707"/>
            <a:ext cx="4065600" cy="680400"/>
          </a:xfrm>
          <a:prstGeom prst="rect">
            <a:avLst/>
          </a:prstGeom>
          <a:noFill/>
          <a:ln>
            <a:noFill/>
          </a:ln>
        </p:spPr>
        <p:txBody>
          <a:bodyPr anchorCtr="0" anchor="t" bIns="45700" lIns="91425" spcFirstLastPara="1" rIns="91425" wrap="square" tIns="45700">
            <a:noAutofit/>
          </a:bodyPr>
          <a:lstStyle/>
          <a:p>
            <a:pPr indent="-280987" lvl="0" marL="268287" marR="0" rtl="0" algn="l">
              <a:spcBef>
                <a:spcPts val="0"/>
              </a:spcBef>
              <a:spcAft>
                <a:spcPts val="0"/>
              </a:spcAft>
              <a:buClr>
                <a:schemeClr val="dk2"/>
              </a:buClr>
              <a:buSzPts val="1600"/>
              <a:buFont typeface="Noto Sans Symbols"/>
              <a:buChar char="▪"/>
            </a:pPr>
            <a:r>
              <a:rPr lang="de-DE" sz="1600">
                <a:solidFill>
                  <a:schemeClr val="dk1"/>
                </a:solidFill>
              </a:rPr>
              <a:t>Requires many cameras on the CTC work area </a:t>
            </a:r>
            <a:endParaRPr sz="1600"/>
          </a:p>
        </p:txBody>
      </p:sp>
      <p:sp>
        <p:nvSpPr>
          <p:cNvPr id="647" name="Google Shape;647;gec806b1c76_4_25"/>
          <p:cNvSpPr txBox="1"/>
          <p:nvPr/>
        </p:nvSpPr>
        <p:spPr>
          <a:xfrm>
            <a:off x="4437075" y="1894700"/>
            <a:ext cx="3168300" cy="536700"/>
          </a:xfrm>
          <a:prstGeom prst="rect">
            <a:avLst/>
          </a:prstGeom>
          <a:noFill/>
          <a:ln>
            <a:noFill/>
          </a:ln>
        </p:spPr>
        <p:txBody>
          <a:bodyPr anchorCtr="0" anchor="t" bIns="45700" lIns="91425" spcFirstLastPara="1" rIns="91425" wrap="square" tIns="45700">
            <a:noAutofit/>
          </a:bodyPr>
          <a:lstStyle/>
          <a:p>
            <a:pPr indent="-280987" lvl="0" marL="268287" marR="0" rtl="0" algn="l">
              <a:spcBef>
                <a:spcPts val="0"/>
              </a:spcBef>
              <a:spcAft>
                <a:spcPts val="0"/>
              </a:spcAft>
              <a:buClr>
                <a:schemeClr val="dk2"/>
              </a:buClr>
              <a:buSzPts val="1600"/>
              <a:buFont typeface="Noto Sans Symbols"/>
              <a:buChar char="▪"/>
            </a:pPr>
            <a:r>
              <a:rPr lang="de-DE" sz="1600">
                <a:solidFill>
                  <a:schemeClr val="dk1"/>
                </a:solidFill>
              </a:rPr>
              <a:t>It is not allowed to monitor workers</a:t>
            </a:r>
            <a:endParaRPr sz="1800"/>
          </a:p>
        </p:txBody>
      </p:sp>
      <p:sp>
        <p:nvSpPr>
          <p:cNvPr id="648" name="Google Shape;648;gec806b1c76_4_25"/>
          <p:cNvSpPr txBox="1"/>
          <p:nvPr/>
        </p:nvSpPr>
        <p:spPr>
          <a:xfrm>
            <a:off x="8422150" y="1894700"/>
            <a:ext cx="3600300" cy="640800"/>
          </a:xfrm>
          <a:prstGeom prst="rect">
            <a:avLst/>
          </a:prstGeom>
          <a:noFill/>
          <a:ln>
            <a:noFill/>
          </a:ln>
        </p:spPr>
        <p:txBody>
          <a:bodyPr anchorCtr="0" anchor="t" bIns="45700" lIns="91425" spcFirstLastPara="1" rIns="91425" wrap="square" tIns="45700">
            <a:noAutofit/>
          </a:bodyPr>
          <a:lstStyle/>
          <a:p>
            <a:pPr indent="-280987" lvl="0" marL="268287" marR="0" rtl="0" algn="l">
              <a:spcBef>
                <a:spcPts val="0"/>
              </a:spcBef>
              <a:spcAft>
                <a:spcPts val="0"/>
              </a:spcAft>
              <a:buClr>
                <a:schemeClr val="dk2"/>
              </a:buClr>
              <a:buSzPts val="1600"/>
              <a:buFont typeface="Noto Sans Symbols"/>
              <a:buChar char="▪"/>
            </a:pPr>
            <a:r>
              <a:rPr lang="de-DE" sz="1600">
                <a:solidFill>
                  <a:schemeClr val="dk1"/>
                </a:solidFill>
              </a:rPr>
              <a:t>manipulate video stream such that workers become invisible</a:t>
            </a:r>
            <a:endParaRPr sz="1600">
              <a:solidFill>
                <a:schemeClr val="dk1"/>
              </a:solidFill>
            </a:endParaRPr>
          </a:p>
        </p:txBody>
      </p:sp>
      <p:pic>
        <p:nvPicPr>
          <p:cNvPr id="649" name="Google Shape;649;gec806b1c76_4_25"/>
          <p:cNvPicPr preferRelativeResize="0"/>
          <p:nvPr/>
        </p:nvPicPr>
        <p:blipFill>
          <a:blip r:embed="rId3">
            <a:alphaModFix/>
          </a:blip>
          <a:stretch>
            <a:fillRect/>
          </a:stretch>
        </p:blipFill>
        <p:spPr>
          <a:xfrm>
            <a:off x="4532339" y="3602200"/>
            <a:ext cx="3343724" cy="2228601"/>
          </a:xfrm>
          <a:prstGeom prst="rect">
            <a:avLst/>
          </a:prstGeom>
          <a:noFill/>
          <a:ln>
            <a:noFill/>
          </a:ln>
        </p:spPr>
      </p:pic>
      <p:sp>
        <p:nvSpPr>
          <p:cNvPr id="650" name="Google Shape;650;gec806b1c76_4_25"/>
          <p:cNvSpPr txBox="1"/>
          <p:nvPr/>
        </p:nvSpPr>
        <p:spPr>
          <a:xfrm>
            <a:off x="4532350" y="5830800"/>
            <a:ext cx="361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000"/>
              <a:t>Creative Commons Zero</a:t>
            </a:r>
            <a:endParaRPr sz="1000"/>
          </a:p>
        </p:txBody>
      </p:sp>
      <p:pic>
        <p:nvPicPr>
          <p:cNvPr id="651" name="Google Shape;651;gec806b1c76_4_25"/>
          <p:cNvPicPr preferRelativeResize="0"/>
          <p:nvPr/>
        </p:nvPicPr>
        <p:blipFill>
          <a:blip r:embed="rId4">
            <a:alphaModFix/>
          </a:blip>
          <a:stretch>
            <a:fillRect/>
          </a:stretch>
        </p:blipFill>
        <p:spPr>
          <a:xfrm>
            <a:off x="398888" y="3570213"/>
            <a:ext cx="3437776" cy="2292575"/>
          </a:xfrm>
          <a:prstGeom prst="rect">
            <a:avLst/>
          </a:prstGeom>
          <a:noFill/>
          <a:ln>
            <a:noFill/>
          </a:ln>
        </p:spPr>
      </p:pic>
      <p:sp>
        <p:nvSpPr>
          <p:cNvPr id="652" name="Google Shape;652;gec806b1c76_4_25"/>
          <p:cNvSpPr txBox="1"/>
          <p:nvPr/>
        </p:nvSpPr>
        <p:spPr>
          <a:xfrm>
            <a:off x="371475" y="5862775"/>
            <a:ext cx="361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000"/>
              <a:t>ctc-composites.com</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gec806b1c76_4_183"/>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659" name="Google Shape;659;gec806b1c76_4_183"/>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660" name="Google Shape;660;gec806b1c76_4_183"/>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de-DE"/>
              <a:t>Inpainting: </a:t>
            </a:r>
            <a:r>
              <a:rPr lang="de-DE"/>
              <a:t>Problem Description</a:t>
            </a:r>
            <a:endParaRPr/>
          </a:p>
        </p:txBody>
      </p:sp>
      <p:pic>
        <p:nvPicPr>
          <p:cNvPr id="661" name="Google Shape;661;gec806b1c76_4_183"/>
          <p:cNvPicPr preferRelativeResize="0"/>
          <p:nvPr/>
        </p:nvPicPr>
        <p:blipFill rotWithShape="1">
          <a:blip r:embed="rId3">
            <a:alphaModFix/>
          </a:blip>
          <a:srcRect b="10859" l="0" r="0" t="12664"/>
          <a:stretch/>
        </p:blipFill>
        <p:spPr>
          <a:xfrm>
            <a:off x="632175" y="3271237"/>
            <a:ext cx="1898400" cy="816650"/>
          </a:xfrm>
          <a:prstGeom prst="rect">
            <a:avLst/>
          </a:prstGeom>
          <a:noFill/>
          <a:ln>
            <a:noFill/>
          </a:ln>
        </p:spPr>
      </p:pic>
      <p:sp>
        <p:nvSpPr>
          <p:cNvPr id="662" name="Google Shape;662;gec806b1c76_4_183"/>
          <p:cNvSpPr txBox="1"/>
          <p:nvPr/>
        </p:nvSpPr>
        <p:spPr>
          <a:xfrm>
            <a:off x="598375" y="2770125"/>
            <a:ext cx="2699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600"/>
              <a:t>Video: stream of frames</a:t>
            </a:r>
            <a:endParaRPr sz="1600"/>
          </a:p>
        </p:txBody>
      </p:sp>
      <p:sp>
        <p:nvSpPr>
          <p:cNvPr id="663" name="Google Shape;663;gec806b1c76_4_183"/>
          <p:cNvSpPr/>
          <p:nvPr/>
        </p:nvSpPr>
        <p:spPr>
          <a:xfrm>
            <a:off x="2684575" y="3340863"/>
            <a:ext cx="1898400" cy="677400"/>
          </a:xfrm>
          <a:prstGeom prst="rightArrow">
            <a:avLst>
              <a:gd fmla="val 50000" name="adj1"/>
              <a:gd fmla="val 50000" name="adj2"/>
            </a:avLst>
          </a:prstGeom>
          <a:solidFill>
            <a:schemeClr val="lt2"/>
          </a:solidFill>
          <a:ln>
            <a:noFill/>
          </a:ln>
          <a:effectLst>
            <a:outerShdw blurRad="157163" rotWithShape="0" algn="bl" dir="432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600"/>
              <a:t>for each frame</a:t>
            </a:r>
            <a:endParaRPr sz="1600"/>
          </a:p>
        </p:txBody>
      </p:sp>
      <p:pic>
        <p:nvPicPr>
          <p:cNvPr id="664" name="Google Shape;664;gec806b1c76_4_183"/>
          <p:cNvPicPr preferRelativeResize="0"/>
          <p:nvPr/>
        </p:nvPicPr>
        <p:blipFill rotWithShape="1">
          <a:blip r:embed="rId4">
            <a:alphaModFix/>
          </a:blip>
          <a:srcRect b="9181" l="0" r="67171" t="0"/>
          <a:stretch/>
        </p:blipFill>
        <p:spPr>
          <a:xfrm>
            <a:off x="4736975" y="1953050"/>
            <a:ext cx="2291600" cy="3453025"/>
          </a:xfrm>
          <a:prstGeom prst="rect">
            <a:avLst/>
          </a:prstGeom>
          <a:noFill/>
          <a:ln>
            <a:noFill/>
          </a:ln>
        </p:spPr>
      </p:pic>
      <p:sp>
        <p:nvSpPr>
          <p:cNvPr id="665" name="Google Shape;665;gec806b1c76_4_183"/>
          <p:cNvSpPr/>
          <p:nvPr/>
        </p:nvSpPr>
        <p:spPr>
          <a:xfrm>
            <a:off x="5112850" y="2347400"/>
            <a:ext cx="1573500" cy="2394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ec806b1c76_4_183"/>
          <p:cNvSpPr txBox="1"/>
          <p:nvPr/>
        </p:nvSpPr>
        <p:spPr>
          <a:xfrm>
            <a:off x="4582975" y="1372575"/>
            <a:ext cx="2445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600"/>
              <a:t>detect objects (i.e. workers)</a:t>
            </a:r>
            <a:endParaRPr sz="1600"/>
          </a:p>
        </p:txBody>
      </p:sp>
      <p:pic>
        <p:nvPicPr>
          <p:cNvPr id="667" name="Google Shape;667;gec806b1c76_4_183"/>
          <p:cNvPicPr preferRelativeResize="0"/>
          <p:nvPr/>
        </p:nvPicPr>
        <p:blipFill rotWithShape="1">
          <a:blip r:embed="rId4">
            <a:alphaModFix/>
          </a:blip>
          <a:srcRect b="9181" l="32848" r="34322" t="0"/>
          <a:stretch/>
        </p:blipFill>
        <p:spPr>
          <a:xfrm>
            <a:off x="7130850" y="1953050"/>
            <a:ext cx="2291600" cy="3453025"/>
          </a:xfrm>
          <a:prstGeom prst="rect">
            <a:avLst/>
          </a:prstGeom>
          <a:noFill/>
          <a:ln>
            <a:noFill/>
          </a:ln>
        </p:spPr>
      </p:pic>
      <p:sp>
        <p:nvSpPr>
          <p:cNvPr id="668" name="Google Shape;668;gec806b1c76_4_183"/>
          <p:cNvSpPr txBox="1"/>
          <p:nvPr/>
        </p:nvSpPr>
        <p:spPr>
          <a:xfrm>
            <a:off x="7216425" y="1372575"/>
            <a:ext cx="1573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500"/>
              <a:t>mask workers</a:t>
            </a:r>
            <a:endParaRPr sz="1500"/>
          </a:p>
        </p:txBody>
      </p:sp>
      <p:pic>
        <p:nvPicPr>
          <p:cNvPr id="669" name="Google Shape;669;gec806b1c76_4_183"/>
          <p:cNvPicPr preferRelativeResize="0"/>
          <p:nvPr/>
        </p:nvPicPr>
        <p:blipFill rotWithShape="1">
          <a:blip r:embed="rId4">
            <a:alphaModFix/>
          </a:blip>
          <a:srcRect b="8055" l="67171" r="0" t="1126"/>
          <a:stretch/>
        </p:blipFill>
        <p:spPr>
          <a:xfrm>
            <a:off x="9568100" y="1953063"/>
            <a:ext cx="2291600" cy="3453025"/>
          </a:xfrm>
          <a:prstGeom prst="rect">
            <a:avLst/>
          </a:prstGeom>
          <a:noFill/>
          <a:ln>
            <a:noFill/>
          </a:ln>
        </p:spPr>
      </p:pic>
      <p:sp>
        <p:nvSpPr>
          <p:cNvPr id="670" name="Google Shape;670;gec806b1c76_4_183"/>
          <p:cNvSpPr txBox="1"/>
          <p:nvPr/>
        </p:nvSpPr>
        <p:spPr>
          <a:xfrm>
            <a:off x="9364350" y="886525"/>
            <a:ext cx="2699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600"/>
              <a:t>apply background inpainting</a:t>
            </a:r>
            <a:endParaRPr sz="1600"/>
          </a:p>
          <a:p>
            <a:pPr indent="0" lvl="0" marL="0" rtl="0" algn="l">
              <a:spcBef>
                <a:spcPts val="0"/>
              </a:spcBef>
              <a:spcAft>
                <a:spcPts val="0"/>
              </a:spcAft>
              <a:buNone/>
            </a:pPr>
            <a:r>
              <a:rPr lang="de-DE" sz="1600"/>
              <a:t>to fill in masked area </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ea555a76a9_0_0"/>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677" name="Google Shape;677;gea555a76a9_0_0"/>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678" name="Google Shape;678;gea555a76a9_0_0"/>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de-DE"/>
              <a:t>Approach</a:t>
            </a:r>
            <a:endParaRPr/>
          </a:p>
        </p:txBody>
      </p:sp>
      <p:sp>
        <p:nvSpPr>
          <p:cNvPr id="679" name="Google Shape;679;gea555a76a9_0_0"/>
          <p:cNvSpPr txBox="1"/>
          <p:nvPr>
            <p:ph idx="2" type="body"/>
          </p:nvPr>
        </p:nvSpPr>
        <p:spPr>
          <a:xfrm>
            <a:off x="943225" y="1350775"/>
            <a:ext cx="10877400" cy="4867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sz="3500"/>
          </a:p>
          <a:p>
            <a:pPr indent="-406400" lvl="0" marL="457200" rtl="0" algn="l">
              <a:spcBef>
                <a:spcPts val="360"/>
              </a:spcBef>
              <a:spcAft>
                <a:spcPts val="0"/>
              </a:spcAft>
              <a:buSzPts val="2800"/>
              <a:buAutoNum type="arabicPeriod"/>
            </a:pPr>
            <a:r>
              <a:rPr lang="de-DE" sz="2800"/>
              <a:t>Manual Image Inpainting</a:t>
            </a:r>
            <a:endParaRPr sz="2800"/>
          </a:p>
          <a:p>
            <a:pPr indent="0" lvl="0" marL="457200" rtl="0" algn="l">
              <a:spcBef>
                <a:spcPts val="360"/>
              </a:spcBef>
              <a:spcAft>
                <a:spcPts val="0"/>
              </a:spcAft>
              <a:buNone/>
            </a:pPr>
            <a:r>
              <a:t/>
            </a:r>
            <a:endParaRPr sz="2800"/>
          </a:p>
          <a:p>
            <a:pPr indent="-406400" lvl="0" marL="457200" rtl="0" algn="l">
              <a:spcBef>
                <a:spcPts val="360"/>
              </a:spcBef>
              <a:spcAft>
                <a:spcPts val="0"/>
              </a:spcAft>
              <a:buSzPts val="2800"/>
              <a:buAutoNum type="arabicPeriod"/>
            </a:pPr>
            <a:r>
              <a:rPr lang="de-DE" sz="2800"/>
              <a:t>Segmentation and Masking using deeplab</a:t>
            </a:r>
            <a:endParaRPr sz="2800"/>
          </a:p>
          <a:p>
            <a:pPr indent="0" lvl="0" marL="457200" rtl="0" algn="l">
              <a:spcBef>
                <a:spcPts val="360"/>
              </a:spcBef>
              <a:spcAft>
                <a:spcPts val="0"/>
              </a:spcAft>
              <a:buNone/>
            </a:pPr>
            <a:r>
              <a:t/>
            </a:r>
            <a:endParaRPr sz="2800"/>
          </a:p>
          <a:p>
            <a:pPr indent="-406400" lvl="0" marL="457200" rtl="0" algn="l">
              <a:spcBef>
                <a:spcPts val="360"/>
              </a:spcBef>
              <a:spcAft>
                <a:spcPts val="0"/>
              </a:spcAft>
              <a:buSzPts val="2800"/>
              <a:buAutoNum type="arabicPeriod"/>
            </a:pPr>
            <a:r>
              <a:rPr lang="de-DE" sz="2800"/>
              <a:t>Applying 3 different approaches and comparing results</a:t>
            </a:r>
            <a:endParaRPr sz="2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ea555a76a9_0_8"/>
          <p:cNvSpPr/>
          <p:nvPr/>
        </p:nvSpPr>
        <p:spPr>
          <a:xfrm rot="-5400000">
            <a:off x="4448841" y="3850222"/>
            <a:ext cx="857786" cy="1892152"/>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6" name="Google Shape;686;gea555a76a9_0_8"/>
          <p:cNvSpPr txBox="1"/>
          <p:nvPr>
            <p:ph idx="2" type="body"/>
          </p:nvPr>
        </p:nvSpPr>
        <p:spPr>
          <a:xfrm>
            <a:off x="943225" y="1350775"/>
            <a:ext cx="10877400" cy="4867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7" name="Google Shape;687;gea555a76a9_0_8"/>
          <p:cNvSpPr/>
          <p:nvPr/>
        </p:nvSpPr>
        <p:spPr>
          <a:xfrm flipH="1">
            <a:off x="2824149" y="4367415"/>
            <a:ext cx="2459139" cy="856779"/>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de-DE" sz="2700"/>
              <a:t>Inpainting</a:t>
            </a:r>
            <a:endParaRPr b="1" sz="2700"/>
          </a:p>
        </p:txBody>
      </p:sp>
      <p:sp>
        <p:nvSpPr>
          <p:cNvPr id="688" name="Google Shape;688;gea555a76a9_0_8"/>
          <p:cNvSpPr/>
          <p:nvPr/>
        </p:nvSpPr>
        <p:spPr>
          <a:xfrm>
            <a:off x="1904139" y="4367405"/>
            <a:ext cx="919977" cy="856379"/>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9" name="Google Shape;689;gea555a76a9_0_8"/>
          <p:cNvSpPr/>
          <p:nvPr/>
        </p:nvSpPr>
        <p:spPr>
          <a:xfrm>
            <a:off x="1904139" y="4367415"/>
            <a:ext cx="919977" cy="856779"/>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de-DE"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sp>
        <p:nvSpPr>
          <p:cNvPr id="690" name="Google Shape;690;gea555a76a9_0_8"/>
          <p:cNvSpPr/>
          <p:nvPr/>
        </p:nvSpPr>
        <p:spPr>
          <a:xfrm rot="-5400000">
            <a:off x="4448841" y="2778422"/>
            <a:ext cx="857786" cy="1892152"/>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1" name="Google Shape;691;gea555a76a9_0_8"/>
          <p:cNvSpPr/>
          <p:nvPr/>
        </p:nvSpPr>
        <p:spPr>
          <a:xfrm flipH="1">
            <a:off x="2824149" y="3295615"/>
            <a:ext cx="2459139" cy="856779"/>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de-DE" sz="2700"/>
              <a:t>Masking</a:t>
            </a:r>
            <a:endParaRPr b="1" sz="2700"/>
          </a:p>
        </p:txBody>
      </p:sp>
      <p:sp>
        <p:nvSpPr>
          <p:cNvPr id="692" name="Google Shape;692;gea555a76a9_0_8"/>
          <p:cNvSpPr/>
          <p:nvPr/>
        </p:nvSpPr>
        <p:spPr>
          <a:xfrm>
            <a:off x="1904139" y="3295605"/>
            <a:ext cx="919977" cy="856379"/>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3" name="Google Shape;693;gea555a76a9_0_8"/>
          <p:cNvSpPr/>
          <p:nvPr/>
        </p:nvSpPr>
        <p:spPr>
          <a:xfrm>
            <a:off x="1904139" y="3295615"/>
            <a:ext cx="919977" cy="856779"/>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de-DE"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694" name="Google Shape;694;gea555a76a9_0_8"/>
          <p:cNvSpPr/>
          <p:nvPr/>
        </p:nvSpPr>
        <p:spPr>
          <a:xfrm rot="-5400000">
            <a:off x="4448841" y="1609322"/>
            <a:ext cx="857786" cy="1892152"/>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5" name="Google Shape;695;gea555a76a9_0_8"/>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696" name="Google Shape;696;gea555a76a9_0_8"/>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697" name="Google Shape;697;gea555a76a9_0_8"/>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360"/>
              </a:spcBef>
              <a:spcAft>
                <a:spcPts val="0"/>
              </a:spcAft>
              <a:buClr>
                <a:schemeClr val="dk1"/>
              </a:buClr>
              <a:buSzPts val="1100"/>
              <a:buFont typeface="Arial"/>
              <a:buNone/>
            </a:pPr>
            <a:r>
              <a:rPr lang="de-DE"/>
              <a:t>Manual Image Inpainting</a:t>
            </a:r>
            <a:endParaRPr/>
          </a:p>
        </p:txBody>
      </p:sp>
      <p:sp>
        <p:nvSpPr>
          <p:cNvPr id="698" name="Google Shape;698;gea555a76a9_0_8"/>
          <p:cNvSpPr/>
          <p:nvPr/>
        </p:nvSpPr>
        <p:spPr>
          <a:xfrm flipH="1">
            <a:off x="2824149" y="2126515"/>
            <a:ext cx="2459139" cy="856779"/>
          </a:xfrm>
          <a:prstGeom prst="rect">
            <a:avLst/>
          </a:prstGeom>
          <a:solidFill>
            <a:srgbClr val="A72A1E"/>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de-DE" sz="2700"/>
              <a:t>Segmenting</a:t>
            </a:r>
            <a:endParaRPr b="1" sz="2700"/>
          </a:p>
        </p:txBody>
      </p:sp>
      <p:sp>
        <p:nvSpPr>
          <p:cNvPr id="699" name="Google Shape;699;gea555a76a9_0_8"/>
          <p:cNvSpPr/>
          <p:nvPr/>
        </p:nvSpPr>
        <p:spPr>
          <a:xfrm>
            <a:off x="1904139" y="2126505"/>
            <a:ext cx="919977" cy="856379"/>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0" name="Google Shape;700;gea555a76a9_0_8"/>
          <p:cNvSpPr/>
          <p:nvPr/>
        </p:nvSpPr>
        <p:spPr>
          <a:xfrm>
            <a:off x="1904139" y="2126515"/>
            <a:ext cx="919977" cy="856779"/>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de-DE"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pic>
        <p:nvPicPr>
          <p:cNvPr id="701" name="Google Shape;701;gea555a76a9_0_8"/>
          <p:cNvPicPr preferRelativeResize="0"/>
          <p:nvPr/>
        </p:nvPicPr>
        <p:blipFill>
          <a:blip r:embed="rId3">
            <a:alphaModFix/>
          </a:blip>
          <a:stretch>
            <a:fillRect/>
          </a:stretch>
        </p:blipFill>
        <p:spPr>
          <a:xfrm>
            <a:off x="6073774" y="1350775"/>
            <a:ext cx="1672300" cy="2506501"/>
          </a:xfrm>
          <a:prstGeom prst="rect">
            <a:avLst/>
          </a:prstGeom>
          <a:noFill/>
          <a:ln>
            <a:noFill/>
          </a:ln>
        </p:spPr>
      </p:pic>
      <p:pic>
        <p:nvPicPr>
          <p:cNvPr id="702" name="Google Shape;702;gea555a76a9_0_8"/>
          <p:cNvPicPr preferRelativeResize="0"/>
          <p:nvPr/>
        </p:nvPicPr>
        <p:blipFill>
          <a:blip r:embed="rId4">
            <a:alphaModFix/>
          </a:blip>
          <a:stretch>
            <a:fillRect/>
          </a:stretch>
        </p:blipFill>
        <p:spPr>
          <a:xfrm>
            <a:off x="8575700" y="1350775"/>
            <a:ext cx="1781575" cy="2506499"/>
          </a:xfrm>
          <a:prstGeom prst="rect">
            <a:avLst/>
          </a:prstGeom>
          <a:noFill/>
          <a:ln>
            <a:noFill/>
          </a:ln>
        </p:spPr>
      </p:pic>
      <p:pic>
        <p:nvPicPr>
          <p:cNvPr id="703" name="Google Shape;703;gea555a76a9_0_8"/>
          <p:cNvPicPr preferRelativeResize="0"/>
          <p:nvPr/>
        </p:nvPicPr>
        <p:blipFill>
          <a:blip r:embed="rId5">
            <a:alphaModFix/>
          </a:blip>
          <a:stretch>
            <a:fillRect/>
          </a:stretch>
        </p:blipFill>
        <p:spPr>
          <a:xfrm>
            <a:off x="6019131" y="3857275"/>
            <a:ext cx="1781575" cy="2670277"/>
          </a:xfrm>
          <a:prstGeom prst="rect">
            <a:avLst/>
          </a:prstGeom>
          <a:noFill/>
          <a:ln>
            <a:noFill/>
          </a:ln>
        </p:spPr>
      </p:pic>
      <p:pic>
        <p:nvPicPr>
          <p:cNvPr id="704" name="Google Shape;704;gea555a76a9_0_8"/>
          <p:cNvPicPr preferRelativeResize="0"/>
          <p:nvPr/>
        </p:nvPicPr>
        <p:blipFill>
          <a:blip r:embed="rId6">
            <a:alphaModFix/>
          </a:blip>
          <a:stretch>
            <a:fillRect/>
          </a:stretch>
        </p:blipFill>
        <p:spPr>
          <a:xfrm>
            <a:off x="8630351" y="3857275"/>
            <a:ext cx="1781575" cy="26702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ec806b1c76_4_292"/>
          <p:cNvSpPr txBox="1"/>
          <p:nvPr>
            <p:ph idx="12" type="sldNum"/>
          </p:nvPr>
        </p:nvSpPr>
        <p:spPr>
          <a:xfrm>
            <a:off x="11568608" y="6705600"/>
            <a:ext cx="623400" cy="152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711" name="Google Shape;711;gec806b1c76_4_292"/>
          <p:cNvSpPr/>
          <p:nvPr>
            <p:ph idx="1" type="body"/>
          </p:nvPr>
        </p:nvSpPr>
        <p:spPr>
          <a:xfrm>
            <a:off x="371375" y="1592272"/>
            <a:ext cx="11449200" cy="1375800"/>
          </a:xfrm>
          <a:prstGeom prst="roundRect">
            <a:avLst>
              <a:gd fmla="val 16667" name="adj"/>
            </a:avLst>
          </a:prstGeom>
        </p:spPr>
        <p:txBody>
          <a:bodyPr anchorCtr="0" anchor="t" bIns="45700" lIns="91425" spcFirstLastPara="1" rIns="91425" wrap="square" tIns="45700">
            <a:noAutofit/>
          </a:bodyPr>
          <a:lstStyle/>
          <a:p>
            <a:pPr indent="0" lvl="0" marL="0" rtl="0" algn="ctr">
              <a:spcBef>
                <a:spcPts val="320"/>
              </a:spcBef>
              <a:spcAft>
                <a:spcPts val="0"/>
              </a:spcAft>
              <a:buNone/>
            </a:pPr>
            <a:r>
              <a:rPr b="1" lang="de-DE"/>
              <a:t>Detecting people:</a:t>
            </a:r>
            <a:endParaRPr b="1"/>
          </a:p>
          <a:p>
            <a:pPr indent="0" lvl="0" marL="457200" rtl="0" algn="l">
              <a:spcBef>
                <a:spcPts val="320"/>
              </a:spcBef>
              <a:spcAft>
                <a:spcPts val="0"/>
              </a:spcAft>
              <a:buNone/>
            </a:pPr>
            <a:r>
              <a:t/>
            </a:r>
            <a:endParaRPr/>
          </a:p>
        </p:txBody>
      </p:sp>
      <p:sp>
        <p:nvSpPr>
          <p:cNvPr id="712" name="Google Shape;712;gec806b1c76_4_292"/>
          <p:cNvSpPr/>
          <p:nvPr>
            <p:ph idx="2" type="body"/>
          </p:nvPr>
        </p:nvSpPr>
        <p:spPr>
          <a:xfrm>
            <a:off x="371375" y="3529530"/>
            <a:ext cx="11449200" cy="1375800"/>
          </a:xfrm>
          <a:prstGeom prst="roundRect">
            <a:avLst>
              <a:gd fmla="val 16667" name="adj"/>
            </a:avLst>
          </a:prstGeom>
        </p:spPr>
        <p:txBody>
          <a:bodyPr anchorCtr="0" anchor="t" bIns="45700" lIns="91425" spcFirstLastPara="1" rIns="91425" wrap="square" tIns="45700">
            <a:noAutofit/>
          </a:bodyPr>
          <a:lstStyle/>
          <a:p>
            <a:pPr indent="0" lvl="0" marL="0" rtl="0" algn="ctr">
              <a:spcBef>
                <a:spcPts val="320"/>
              </a:spcBef>
              <a:spcAft>
                <a:spcPts val="0"/>
              </a:spcAft>
              <a:buNone/>
            </a:pPr>
            <a:r>
              <a:rPr b="1" lang="de-DE"/>
              <a:t>Masking people:</a:t>
            </a:r>
            <a:endParaRPr b="1"/>
          </a:p>
          <a:p>
            <a:pPr indent="0" lvl="0" marL="0" rtl="0" algn="ctr">
              <a:spcBef>
                <a:spcPts val="320"/>
              </a:spcBef>
              <a:spcAft>
                <a:spcPts val="0"/>
              </a:spcAft>
              <a:buNone/>
            </a:pPr>
            <a:r>
              <a:t/>
            </a:r>
            <a:endParaRPr b="1"/>
          </a:p>
        </p:txBody>
      </p:sp>
      <p:sp>
        <p:nvSpPr>
          <p:cNvPr id="713" name="Google Shape;713;gec806b1c76_4_292"/>
          <p:cNvSpPr/>
          <p:nvPr>
            <p:ph idx="3" type="body"/>
          </p:nvPr>
        </p:nvSpPr>
        <p:spPr>
          <a:xfrm>
            <a:off x="371475" y="5408629"/>
            <a:ext cx="11629200" cy="1224600"/>
          </a:xfrm>
          <a:prstGeom prst="roundRect">
            <a:avLst>
              <a:gd fmla="val 16667" name="adj"/>
            </a:avLst>
          </a:prstGeom>
        </p:spPr>
        <p:txBody>
          <a:bodyPr anchorCtr="0" anchor="t" bIns="45700" lIns="91425" spcFirstLastPara="1" rIns="91425" wrap="square" tIns="45700">
            <a:noAutofit/>
          </a:bodyPr>
          <a:lstStyle/>
          <a:p>
            <a:pPr indent="0" lvl="0" marL="0" rtl="0" algn="ctr">
              <a:spcBef>
                <a:spcPts val="320"/>
              </a:spcBef>
              <a:spcAft>
                <a:spcPts val="0"/>
              </a:spcAft>
              <a:buNone/>
            </a:pPr>
            <a:r>
              <a:rPr b="1" lang="de-DE"/>
              <a:t>Video </a:t>
            </a:r>
            <a:r>
              <a:rPr b="1" lang="de-DE"/>
              <a:t>Inpainting</a:t>
            </a:r>
            <a:endParaRPr b="1"/>
          </a:p>
          <a:p>
            <a:pPr indent="0" lvl="0" marL="457200" rtl="0" algn="l">
              <a:spcBef>
                <a:spcPts val="320"/>
              </a:spcBef>
              <a:spcAft>
                <a:spcPts val="0"/>
              </a:spcAft>
              <a:buNone/>
            </a:pPr>
            <a:r>
              <a:t/>
            </a:r>
            <a:endParaRPr/>
          </a:p>
        </p:txBody>
      </p:sp>
      <p:sp>
        <p:nvSpPr>
          <p:cNvPr id="714" name="Google Shape;714;gec806b1c76_4_292"/>
          <p:cNvSpPr/>
          <p:nvPr>
            <p:ph idx="4" type="dgm"/>
          </p:nvPr>
        </p:nvSpPr>
        <p:spPr>
          <a:xfrm rot="10800000">
            <a:off x="5016400" y="1163825"/>
            <a:ext cx="2159100" cy="357000"/>
          </a:xfrm>
          <a:prstGeom prst="triangle">
            <a:avLst>
              <a:gd fmla="val 50000" name="adj"/>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de-DE"/>
              <a:t> </a:t>
            </a:r>
            <a:endParaRPr/>
          </a:p>
        </p:txBody>
      </p:sp>
      <p:sp>
        <p:nvSpPr>
          <p:cNvPr id="715" name="Google Shape;715;gec806b1c76_4_292"/>
          <p:cNvSpPr/>
          <p:nvPr>
            <p:ph idx="5" type="body"/>
          </p:nvPr>
        </p:nvSpPr>
        <p:spPr>
          <a:xfrm>
            <a:off x="371364" y="800100"/>
            <a:ext cx="11449200" cy="288900"/>
          </a:xfrm>
          <a:prstGeom prst="roundRect">
            <a:avLst>
              <a:gd fmla="val 16667" name="adj"/>
            </a:avLst>
          </a:prstGeom>
        </p:spPr>
        <p:txBody>
          <a:bodyPr anchorCtr="0" anchor="ctr" bIns="45700" lIns="91425" spcFirstLastPara="1" rIns="91425" wrap="square" tIns="45700">
            <a:noAutofit/>
          </a:bodyPr>
          <a:lstStyle/>
          <a:p>
            <a:pPr indent="0" lvl="0" marL="0" rtl="0" algn="ctr">
              <a:spcBef>
                <a:spcPts val="320"/>
              </a:spcBef>
              <a:spcAft>
                <a:spcPts val="0"/>
              </a:spcAft>
              <a:buNone/>
            </a:pPr>
            <a:r>
              <a:rPr b="1" lang="de-DE"/>
              <a:t>Video stream divided into frames</a:t>
            </a:r>
            <a:endParaRPr b="1"/>
          </a:p>
        </p:txBody>
      </p:sp>
      <p:sp>
        <p:nvSpPr>
          <p:cNvPr id="716" name="Google Shape;716;gec806b1c76_4_292"/>
          <p:cNvSpPr txBox="1"/>
          <p:nvPr>
            <p:ph type="title"/>
          </p:nvPr>
        </p:nvSpPr>
        <p:spPr>
          <a:xfrm>
            <a:off x="1199456" y="60499"/>
            <a:ext cx="9793200" cy="729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de-DE" sz="2600">
                <a:solidFill>
                  <a:schemeClr val="accent1"/>
                </a:solidFill>
              </a:rPr>
              <a:t>Inpainting: Proposed Solution</a:t>
            </a:r>
            <a:endParaRPr/>
          </a:p>
        </p:txBody>
      </p:sp>
      <p:sp>
        <p:nvSpPr>
          <p:cNvPr id="717" name="Google Shape;717;gec806b1c76_4_292"/>
          <p:cNvSpPr/>
          <p:nvPr>
            <p:ph idx="6" type="dgm"/>
          </p:nvPr>
        </p:nvSpPr>
        <p:spPr>
          <a:xfrm rot="10800000">
            <a:off x="5014564" y="3078794"/>
            <a:ext cx="2159100" cy="357000"/>
          </a:xfrm>
          <a:prstGeom prst="triangle">
            <a:avLst>
              <a:gd fmla="val 50000" name="adj"/>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de-DE"/>
              <a:t> </a:t>
            </a:r>
            <a:endParaRPr/>
          </a:p>
        </p:txBody>
      </p:sp>
      <p:sp>
        <p:nvSpPr>
          <p:cNvPr id="718" name="Google Shape;718;gec806b1c76_4_292"/>
          <p:cNvSpPr/>
          <p:nvPr>
            <p:ph idx="7" type="dgm"/>
          </p:nvPr>
        </p:nvSpPr>
        <p:spPr>
          <a:xfrm rot="10800000">
            <a:off x="5014587" y="4993777"/>
            <a:ext cx="2159100" cy="362100"/>
          </a:xfrm>
          <a:prstGeom prst="triangle">
            <a:avLst>
              <a:gd fmla="val 50000" name="adj"/>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de-DE"/>
              <a:t> </a:t>
            </a:r>
            <a:endParaRPr/>
          </a:p>
        </p:txBody>
      </p:sp>
      <p:sp>
        <p:nvSpPr>
          <p:cNvPr id="719" name="Google Shape;719;gec806b1c76_4_292"/>
          <p:cNvSpPr txBox="1"/>
          <p:nvPr>
            <p:ph idx="8"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720" name="Google Shape;720;gec806b1c76_4_292"/>
          <p:cNvSpPr txBox="1"/>
          <p:nvPr/>
        </p:nvSpPr>
        <p:spPr>
          <a:xfrm>
            <a:off x="4309050" y="1902750"/>
            <a:ext cx="40191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320"/>
              </a:spcBef>
              <a:spcAft>
                <a:spcPts val="0"/>
              </a:spcAft>
              <a:buClr>
                <a:schemeClr val="dk2"/>
              </a:buClr>
              <a:buSzPts val="1600"/>
              <a:buFont typeface="Noto Sans Symbols"/>
              <a:buChar char="●"/>
            </a:pPr>
            <a:r>
              <a:rPr lang="de-DE" sz="1600">
                <a:solidFill>
                  <a:schemeClr val="dk1"/>
                </a:solidFill>
              </a:rPr>
              <a:t>DeepLab</a:t>
            </a:r>
            <a:endParaRPr sz="1600">
              <a:solidFill>
                <a:schemeClr val="dk1"/>
              </a:solidFill>
            </a:endParaRPr>
          </a:p>
          <a:p>
            <a:pPr indent="-330200" lvl="0" marL="457200" rtl="0" algn="l">
              <a:spcBef>
                <a:spcPts val="0"/>
              </a:spcBef>
              <a:spcAft>
                <a:spcPts val="0"/>
              </a:spcAft>
              <a:buClr>
                <a:schemeClr val="dk2"/>
              </a:buClr>
              <a:buSzPts val="1600"/>
              <a:buFont typeface="Noto Sans Symbols"/>
              <a:buChar char="●"/>
            </a:pPr>
            <a:r>
              <a:rPr lang="de-DE" sz="1600">
                <a:solidFill>
                  <a:schemeClr val="dk1"/>
                </a:solidFill>
              </a:rPr>
              <a:t>pre-trained model using COCO dataset</a:t>
            </a:r>
            <a:endParaRPr/>
          </a:p>
        </p:txBody>
      </p:sp>
      <p:sp>
        <p:nvSpPr>
          <p:cNvPr id="721" name="Google Shape;721;gec806b1c76_4_292"/>
          <p:cNvSpPr txBox="1"/>
          <p:nvPr/>
        </p:nvSpPr>
        <p:spPr>
          <a:xfrm>
            <a:off x="4309050" y="3824300"/>
            <a:ext cx="3890700" cy="1426200"/>
          </a:xfrm>
          <a:prstGeom prst="rect">
            <a:avLst/>
          </a:prstGeom>
          <a:noFill/>
          <a:ln>
            <a:noFill/>
          </a:ln>
        </p:spPr>
        <p:txBody>
          <a:bodyPr anchorCtr="0" anchor="t" bIns="91425" lIns="91425" spcFirstLastPara="1" rIns="91425" wrap="square" tIns="91425">
            <a:spAutoFit/>
          </a:bodyPr>
          <a:lstStyle/>
          <a:p>
            <a:pPr indent="-330200" lvl="0" marL="457200" rtl="0" algn="l">
              <a:spcBef>
                <a:spcPts val="320"/>
              </a:spcBef>
              <a:spcAft>
                <a:spcPts val="0"/>
              </a:spcAft>
              <a:buClr>
                <a:schemeClr val="dk2"/>
              </a:buClr>
              <a:buSzPts val="1600"/>
              <a:buFont typeface="Noto Sans Symbols"/>
              <a:buChar char="●"/>
            </a:pPr>
            <a:r>
              <a:rPr lang="de-DE" sz="1600">
                <a:solidFill>
                  <a:schemeClr val="dk1"/>
                </a:solidFill>
              </a:rPr>
              <a:t>Semantic Segmentation</a:t>
            </a:r>
            <a:endParaRPr sz="1600">
              <a:solidFill>
                <a:schemeClr val="dk1"/>
              </a:solidFill>
            </a:endParaRPr>
          </a:p>
          <a:p>
            <a:pPr indent="-330200" lvl="0" marL="457200" rtl="0" algn="l">
              <a:spcBef>
                <a:spcPts val="0"/>
              </a:spcBef>
              <a:spcAft>
                <a:spcPts val="0"/>
              </a:spcAft>
              <a:buClr>
                <a:schemeClr val="dk2"/>
              </a:buClr>
              <a:buSzPts val="1600"/>
              <a:buFont typeface="Noto Sans Symbols"/>
              <a:buChar char="●"/>
            </a:pPr>
            <a:r>
              <a:rPr lang="de-DE" sz="1600">
                <a:solidFill>
                  <a:schemeClr val="dk1"/>
                </a:solidFill>
              </a:rPr>
              <a:t>pre-trained DeepLab model</a:t>
            </a:r>
            <a:endParaRPr sz="1600">
              <a:solidFill>
                <a:schemeClr val="dk1"/>
              </a:solidFill>
            </a:endParaRPr>
          </a:p>
          <a:p>
            <a:pPr indent="-330200" lvl="0" marL="457200" rtl="0" algn="l">
              <a:spcBef>
                <a:spcPts val="0"/>
              </a:spcBef>
              <a:spcAft>
                <a:spcPts val="0"/>
              </a:spcAft>
              <a:buClr>
                <a:schemeClr val="dk2"/>
              </a:buClr>
              <a:buSzPts val="1600"/>
              <a:buFont typeface="Noto Sans Symbols"/>
              <a:buChar char="●"/>
            </a:pPr>
            <a:r>
              <a:rPr lang="de-DE" sz="1600">
                <a:solidFill>
                  <a:schemeClr val="dk1"/>
                </a:solidFill>
              </a:rPr>
              <a:t>two classes</a:t>
            </a:r>
            <a:endParaRPr sz="1600">
              <a:solidFill>
                <a:schemeClr val="dk1"/>
              </a:solidFill>
            </a:endParaRPr>
          </a:p>
          <a:p>
            <a:pPr indent="0" lvl="0" marL="0" rtl="0" algn="ctr">
              <a:spcBef>
                <a:spcPts val="32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None/>
            </a:pPr>
            <a:r>
              <a:rPr lang="de-DE"/>
              <a:t> </a:t>
            </a:r>
            <a:endParaRPr/>
          </a:p>
        </p:txBody>
      </p:sp>
      <p:sp>
        <p:nvSpPr>
          <p:cNvPr id="722" name="Google Shape;722;gec806b1c76_4_292"/>
          <p:cNvSpPr txBox="1"/>
          <p:nvPr/>
        </p:nvSpPr>
        <p:spPr>
          <a:xfrm>
            <a:off x="4309050" y="5639000"/>
            <a:ext cx="45750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320"/>
              </a:spcBef>
              <a:spcAft>
                <a:spcPts val="0"/>
              </a:spcAft>
              <a:buClr>
                <a:schemeClr val="dk2"/>
              </a:buClr>
              <a:buSzPts val="1600"/>
              <a:buFont typeface="Noto Sans Symbols"/>
              <a:buChar char="●"/>
            </a:pPr>
            <a:r>
              <a:rPr lang="de-DE" sz="1600">
                <a:solidFill>
                  <a:schemeClr val="lt1"/>
                </a:solidFill>
              </a:rPr>
              <a:t>Classical approach (TELEA)</a:t>
            </a:r>
            <a:endParaRPr sz="1600">
              <a:solidFill>
                <a:schemeClr val="lt1"/>
              </a:solidFill>
            </a:endParaRPr>
          </a:p>
          <a:p>
            <a:pPr indent="-330200" lvl="0" marL="457200" rtl="0" algn="l">
              <a:spcBef>
                <a:spcPts val="0"/>
              </a:spcBef>
              <a:spcAft>
                <a:spcPts val="0"/>
              </a:spcAft>
              <a:buClr>
                <a:schemeClr val="dk2"/>
              </a:buClr>
              <a:buSzPts val="1600"/>
              <a:buFont typeface="Noto Sans Symbols"/>
              <a:buChar char="●"/>
            </a:pPr>
            <a:r>
              <a:rPr lang="de-DE" sz="1600">
                <a:solidFill>
                  <a:schemeClr val="lt1"/>
                </a:solidFill>
              </a:rPr>
              <a:t>STTN</a:t>
            </a:r>
            <a:endParaRPr sz="1600">
              <a:solidFill>
                <a:schemeClr val="lt1"/>
              </a:solidFill>
            </a:endParaRPr>
          </a:p>
          <a:p>
            <a:pPr indent="-330200" lvl="0" marL="457200" rtl="0" algn="l">
              <a:spcBef>
                <a:spcPts val="0"/>
              </a:spcBef>
              <a:spcAft>
                <a:spcPts val="0"/>
              </a:spcAft>
              <a:buClr>
                <a:schemeClr val="dk2"/>
              </a:buClr>
              <a:buSzPts val="1600"/>
              <a:buFont typeface="Noto Sans Symbols"/>
              <a:buChar char="●"/>
            </a:pPr>
            <a:r>
              <a:rPr lang="de-DE" sz="1600">
                <a:solidFill>
                  <a:schemeClr val="lt1"/>
                </a:solidFill>
              </a:rPr>
              <a:t>Flow guided video completion using </a:t>
            </a:r>
            <a:r>
              <a:rPr lang="de-DE" sz="1600">
                <a:solidFill>
                  <a:schemeClr val="lt1"/>
                </a:solidFill>
              </a:rPr>
              <a:t>GAN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ea555a76a9_0_740"/>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729" name="Google Shape;729;gea555a76a9_0_740"/>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730" name="Google Shape;730;gea555a76a9_0_740"/>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de-DE"/>
              <a:t>Device configuration</a:t>
            </a:r>
            <a:endParaRPr/>
          </a:p>
        </p:txBody>
      </p:sp>
      <p:sp>
        <p:nvSpPr>
          <p:cNvPr id="731" name="Google Shape;731;gea555a76a9_0_740"/>
          <p:cNvSpPr txBox="1"/>
          <p:nvPr>
            <p:ph idx="2" type="body"/>
          </p:nvPr>
        </p:nvSpPr>
        <p:spPr>
          <a:xfrm>
            <a:off x="943225" y="1350775"/>
            <a:ext cx="10877400" cy="4867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381000" lvl="0" marL="457200" rtl="0" algn="l">
              <a:spcBef>
                <a:spcPts val="360"/>
              </a:spcBef>
              <a:spcAft>
                <a:spcPts val="0"/>
              </a:spcAft>
              <a:buSzPts val="2400"/>
              <a:buChar char="▪"/>
            </a:pPr>
            <a:r>
              <a:rPr lang="de-DE" sz="2400"/>
              <a:t>Processor - </a:t>
            </a:r>
            <a:r>
              <a:rPr lang="de-DE" sz="2400"/>
              <a:t>Intel(R) Core(TM) i7-7700HQ CPU @ 2.80GHz   2.81 GHz</a:t>
            </a:r>
            <a:endParaRPr sz="2400"/>
          </a:p>
          <a:p>
            <a:pPr indent="-381000" lvl="0" marL="457200" rtl="0" algn="l">
              <a:spcBef>
                <a:spcPts val="0"/>
              </a:spcBef>
              <a:spcAft>
                <a:spcPts val="0"/>
              </a:spcAft>
              <a:buSzPts val="2400"/>
              <a:buChar char="▪"/>
            </a:pPr>
            <a:r>
              <a:rPr lang="de-DE" sz="2400"/>
              <a:t>RAM - 16,0 GB</a:t>
            </a:r>
            <a:endParaRPr sz="2400"/>
          </a:p>
          <a:p>
            <a:pPr indent="-381000" lvl="0" marL="457200" rtl="0" algn="l">
              <a:spcBef>
                <a:spcPts val="0"/>
              </a:spcBef>
              <a:spcAft>
                <a:spcPts val="0"/>
              </a:spcAft>
              <a:buSzPts val="2400"/>
              <a:buChar char="▪"/>
            </a:pPr>
            <a:r>
              <a:rPr lang="de-DE" sz="2400"/>
              <a:t>Graphics - NVIDIA  geForce gtx 1050 ti</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ea555a76a9_45_1"/>
          <p:cNvSpPr txBox="1"/>
          <p:nvPr>
            <p:ph idx="12" type="sldNum"/>
          </p:nvPr>
        </p:nvSpPr>
        <p:spPr>
          <a:xfrm>
            <a:off x="11653400" y="6463225"/>
            <a:ext cx="538500" cy="3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422" name="Google Shape;422;gea555a76a9_45_1"/>
          <p:cNvSpPr txBox="1"/>
          <p:nvPr>
            <p:ph idx="1" type="body"/>
          </p:nvPr>
        </p:nvSpPr>
        <p:spPr>
          <a:xfrm>
            <a:off x="2855640" y="6705600"/>
            <a:ext cx="4680300" cy="1524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00000"/>
              </a:lnSpc>
              <a:spcBef>
                <a:spcPts val="160"/>
              </a:spcBef>
              <a:spcAft>
                <a:spcPts val="0"/>
              </a:spcAft>
              <a:buClr>
                <a:srgbClr val="1783E8"/>
              </a:buClr>
              <a:buSzPts val="800"/>
              <a:buFont typeface="Noto Sans Symbols"/>
              <a:buNone/>
            </a:pPr>
            <a:r>
              <a:t/>
            </a:r>
            <a:endParaRPr/>
          </a:p>
        </p:txBody>
      </p:sp>
      <p:sp>
        <p:nvSpPr>
          <p:cNvPr id="423" name="Google Shape;423;gea555a76a9_45_1"/>
          <p:cNvSpPr txBox="1"/>
          <p:nvPr>
            <p:ph type="title"/>
          </p:nvPr>
        </p:nvSpPr>
        <p:spPr>
          <a:xfrm>
            <a:off x="1199400" y="144300"/>
            <a:ext cx="9793200" cy="599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1"/>
              </a:buClr>
              <a:buSzPts val="2600"/>
              <a:buNone/>
            </a:pPr>
            <a:r>
              <a:rPr lang="de-DE"/>
              <a:t>Table of Contents</a:t>
            </a:r>
            <a:endParaRPr/>
          </a:p>
        </p:txBody>
      </p:sp>
      <p:graphicFrame>
        <p:nvGraphicFramePr>
          <p:cNvPr id="424" name="Google Shape;424;gea555a76a9_45_1"/>
          <p:cNvGraphicFramePr/>
          <p:nvPr/>
        </p:nvGraphicFramePr>
        <p:xfrm>
          <a:off x="1150163" y="1135085"/>
          <a:ext cx="3000000" cy="3000000"/>
        </p:xfrm>
        <a:graphic>
          <a:graphicData uri="http://schemas.openxmlformats.org/drawingml/2006/table">
            <a:tbl>
              <a:tblPr bandRow="1" firstRow="1">
                <a:noFill/>
                <a:tableStyleId>{F23DA49D-E438-4E95-8650-4267DBAAB200}</a:tableStyleId>
              </a:tblPr>
              <a:tblGrid>
                <a:gridCol w="992600"/>
                <a:gridCol w="765450"/>
                <a:gridCol w="6227625"/>
                <a:gridCol w="1906000"/>
              </a:tblGrid>
              <a:tr h="487650">
                <a:tc>
                  <a:txBody>
                    <a:bodyPr/>
                    <a:lstStyle/>
                    <a:p>
                      <a:pPr indent="0" lvl="0" marL="0" marR="0" rtl="0" algn="l">
                        <a:lnSpc>
                          <a:spcPct val="100000"/>
                        </a:lnSpc>
                        <a:spcBef>
                          <a:spcPts val="0"/>
                        </a:spcBef>
                        <a:spcAft>
                          <a:spcPts val="0"/>
                        </a:spcAft>
                        <a:buClr>
                          <a:schemeClr val="accent1"/>
                        </a:buClr>
                        <a:buSzPts val="2400"/>
                        <a:buFont typeface="Arial"/>
                        <a:buNone/>
                      </a:pPr>
                      <a:r>
                        <a:rPr b="1" i="0" lang="de-DE" sz="2400" u="none" cap="none" strike="noStrike">
                          <a:solidFill>
                            <a:schemeClr val="accent1"/>
                          </a:solidFill>
                          <a:latin typeface="Arial"/>
                          <a:ea typeface="Arial"/>
                          <a:cs typeface="Arial"/>
                          <a:sym typeface="Arial"/>
                        </a:rPr>
                        <a:t>1.</a:t>
                      </a:r>
                      <a:endParaRPr/>
                    </a:p>
                  </a:txBody>
                  <a:tcPr marT="60950" marB="60950" marR="0" marL="33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3">
                  <a:txBody>
                    <a:bodyPr/>
                    <a:lstStyle/>
                    <a:p>
                      <a:pPr indent="0" lvl="0" marL="0" marR="0" rtl="0" algn="l">
                        <a:lnSpc>
                          <a:spcPct val="100000"/>
                        </a:lnSpc>
                        <a:spcBef>
                          <a:spcPts val="0"/>
                        </a:spcBef>
                        <a:spcAft>
                          <a:spcPts val="0"/>
                        </a:spcAft>
                        <a:buClr>
                          <a:schemeClr val="dk1"/>
                        </a:buClr>
                        <a:buSzPts val="2000"/>
                        <a:buFont typeface="Arial"/>
                        <a:buNone/>
                      </a:pPr>
                      <a:r>
                        <a:rPr b="0" lang="de-DE" sz="2000" u="none" cap="none" strike="noStrike">
                          <a:solidFill>
                            <a:schemeClr val="dk1"/>
                          </a:solidFill>
                          <a:latin typeface="Arial"/>
                          <a:ea typeface="Arial"/>
                          <a:cs typeface="Arial"/>
                          <a:sym typeface="Arial"/>
                        </a:rPr>
                        <a:t>Problem Description / Motivation</a:t>
                      </a:r>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r>
              <a:tr h="487650">
                <a:tc>
                  <a:txBody>
                    <a:bodyPr/>
                    <a:lstStyle/>
                    <a:p>
                      <a:pPr indent="0" lvl="0" marL="0" marR="0" rtl="0" algn="l">
                        <a:lnSpc>
                          <a:spcPct val="100000"/>
                        </a:lnSpc>
                        <a:spcBef>
                          <a:spcPts val="0"/>
                        </a:spcBef>
                        <a:spcAft>
                          <a:spcPts val="0"/>
                        </a:spcAft>
                        <a:buClr>
                          <a:schemeClr val="accent1"/>
                        </a:buClr>
                        <a:buSzPts val="2400"/>
                        <a:buFont typeface="Arial"/>
                        <a:buNone/>
                      </a:pPr>
                      <a:r>
                        <a:rPr b="1" i="0" lang="de-DE" sz="2400" u="none" cap="none" strike="noStrike">
                          <a:solidFill>
                            <a:schemeClr val="accent1"/>
                          </a:solidFill>
                          <a:latin typeface="Arial"/>
                          <a:ea typeface="Arial"/>
                          <a:cs typeface="Arial"/>
                          <a:sym typeface="Arial"/>
                        </a:rPr>
                        <a:t>2.</a:t>
                      </a:r>
                      <a:endParaRPr/>
                    </a:p>
                  </a:txBody>
                  <a:tcPr marT="60950" marB="60950" marR="0" marL="33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gridSpan="3">
                  <a:txBody>
                    <a:bodyPr/>
                    <a:lstStyle/>
                    <a:p>
                      <a:pPr indent="0" lvl="0" marL="0" marR="0" rtl="0" algn="l">
                        <a:lnSpc>
                          <a:spcPct val="100000"/>
                        </a:lnSpc>
                        <a:spcBef>
                          <a:spcPts val="0"/>
                        </a:spcBef>
                        <a:spcAft>
                          <a:spcPts val="0"/>
                        </a:spcAft>
                        <a:buClr>
                          <a:schemeClr val="dk1"/>
                        </a:buClr>
                        <a:buSzPts val="2000"/>
                        <a:buFont typeface="Arial"/>
                        <a:buNone/>
                      </a:pPr>
                      <a:r>
                        <a:rPr b="0" lang="de-DE" sz="2000" u="none" cap="none" strike="noStrike">
                          <a:solidFill>
                            <a:schemeClr val="dk1"/>
                          </a:solidFill>
                          <a:latin typeface="Arial"/>
                          <a:ea typeface="Arial"/>
                          <a:cs typeface="Arial"/>
                          <a:sym typeface="Arial"/>
                        </a:rPr>
                        <a:t>Main Tasks</a:t>
                      </a:r>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hMerge="1"/>
                <a:tc hMerge="1"/>
              </a:tr>
              <a:tr h="487650">
                <a:tc>
                  <a:txBody>
                    <a:bodyPr/>
                    <a:lstStyle/>
                    <a:p>
                      <a:pPr indent="0" lvl="0" marL="0" marR="0" rtl="0" algn="l">
                        <a:lnSpc>
                          <a:spcPct val="100000"/>
                        </a:lnSpc>
                        <a:spcBef>
                          <a:spcPts val="0"/>
                        </a:spcBef>
                        <a:spcAft>
                          <a:spcPts val="0"/>
                        </a:spcAft>
                        <a:buClr>
                          <a:schemeClr val="accent1"/>
                        </a:buClr>
                        <a:buSzPts val="2400"/>
                        <a:buFont typeface="Arial"/>
                        <a:buNone/>
                      </a:pPr>
                      <a:r>
                        <a:rPr b="1" i="0" lang="de-DE" sz="2400" u="none" cap="none" strike="noStrike">
                          <a:solidFill>
                            <a:schemeClr val="accent1"/>
                          </a:solidFill>
                          <a:latin typeface="Arial"/>
                          <a:ea typeface="Arial"/>
                          <a:cs typeface="Arial"/>
                          <a:sym typeface="Arial"/>
                        </a:rPr>
                        <a:t>3.</a:t>
                      </a:r>
                      <a:endParaRPr/>
                    </a:p>
                  </a:txBody>
                  <a:tcPr marT="60950" marB="60950" marR="0" marL="33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gridSpan="3">
                  <a:txBody>
                    <a:bodyPr/>
                    <a:lstStyle/>
                    <a:p>
                      <a:pPr indent="0" lvl="0" marL="0" marR="0" rtl="0" algn="l">
                        <a:lnSpc>
                          <a:spcPct val="100000"/>
                        </a:lnSpc>
                        <a:spcBef>
                          <a:spcPts val="0"/>
                        </a:spcBef>
                        <a:spcAft>
                          <a:spcPts val="0"/>
                        </a:spcAft>
                        <a:buClr>
                          <a:schemeClr val="dk1"/>
                        </a:buClr>
                        <a:buSzPts val="2000"/>
                        <a:buFont typeface="Arial"/>
                        <a:buNone/>
                      </a:pPr>
                      <a:r>
                        <a:rPr b="0" lang="de-DE" sz="2000" u="none" cap="none" strike="noStrike">
                          <a:solidFill>
                            <a:schemeClr val="dk1"/>
                          </a:solidFill>
                          <a:latin typeface="Arial"/>
                          <a:ea typeface="Arial"/>
                          <a:cs typeface="Arial"/>
                          <a:sym typeface="Arial"/>
                        </a:rPr>
                        <a:t>Pro</a:t>
                      </a:r>
                      <a:r>
                        <a:rPr lang="de-DE" sz="2000"/>
                        <a:t>totype</a:t>
                      </a:r>
                      <a:endParaRPr b="0" sz="2000" u="none" cap="none" strike="noStrike">
                        <a:solidFill>
                          <a:schemeClr val="dk1"/>
                        </a:solidFill>
                        <a:latin typeface="Arial"/>
                        <a:ea typeface="Arial"/>
                        <a:cs typeface="Arial"/>
                        <a:sym typeface="Arial"/>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hMerge="1"/>
                <a:tc hMerge="1"/>
              </a:tr>
              <a:tr h="487650">
                <a:tc>
                  <a:txBody>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accent1"/>
                        </a:solidFill>
                        <a:latin typeface="Arial"/>
                        <a:ea typeface="Arial"/>
                        <a:cs typeface="Arial"/>
                        <a:sym typeface="Arial"/>
                      </a:endParaRPr>
                    </a:p>
                  </a:txBody>
                  <a:tcPr marT="60950" marB="60950" marR="0" marL="33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Arial"/>
                        <a:buNone/>
                      </a:pPr>
                      <a:r>
                        <a:rPr b="0" lang="de-DE" sz="2000" u="none" cap="none" strike="noStrike">
                          <a:solidFill>
                            <a:schemeClr val="dk1"/>
                          </a:solidFill>
                          <a:latin typeface="Arial"/>
                          <a:ea typeface="Arial"/>
                          <a:cs typeface="Arial"/>
                          <a:sym typeface="Arial"/>
                        </a:rPr>
                        <a:t>-</a:t>
                      </a:r>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Arial"/>
                        <a:buNone/>
                      </a:pPr>
                      <a:r>
                        <a:rPr b="0" i="0" lang="de-DE" sz="2000" u="none" cap="none" strike="noStrike">
                          <a:solidFill>
                            <a:schemeClr val="dk1"/>
                          </a:solidFill>
                          <a:latin typeface="Arial"/>
                          <a:ea typeface="Arial"/>
                          <a:cs typeface="Arial"/>
                          <a:sym typeface="Arial"/>
                        </a:rPr>
                        <a:t>Real Time Object Detection </a:t>
                      </a:r>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b="1" sz="2000" u="none" cap="none" strike="noStrike">
                        <a:solidFill>
                          <a:schemeClr val="dk1"/>
                        </a:solidFill>
                        <a:latin typeface="Arial"/>
                        <a:ea typeface="Arial"/>
                        <a:cs typeface="Arial"/>
                        <a:sym typeface="Arial"/>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r h="472625">
                <a:tc>
                  <a:txBody>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accent1"/>
                        </a:solidFill>
                        <a:latin typeface="Arial"/>
                        <a:ea typeface="Arial"/>
                        <a:cs typeface="Arial"/>
                        <a:sym typeface="Arial"/>
                      </a:endParaRPr>
                    </a:p>
                  </a:txBody>
                  <a:tcPr marT="60950" marB="60950" marR="0" marL="33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Arial"/>
                        <a:buNone/>
                      </a:pPr>
                      <a:r>
                        <a:rPr b="0" lang="de-DE" sz="2000" u="none" cap="none" strike="noStrike">
                          <a:solidFill>
                            <a:schemeClr val="dk1"/>
                          </a:solidFill>
                          <a:latin typeface="Arial"/>
                          <a:ea typeface="Arial"/>
                          <a:cs typeface="Arial"/>
                          <a:sym typeface="Arial"/>
                        </a:rPr>
                        <a:t>-</a:t>
                      </a:r>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Arial"/>
                        <a:buNone/>
                      </a:pPr>
                      <a:r>
                        <a:rPr b="0" lang="de-DE" sz="2000" u="none" cap="none" strike="noStrike">
                          <a:solidFill>
                            <a:schemeClr val="dk1"/>
                          </a:solidFill>
                          <a:latin typeface="Arial"/>
                          <a:ea typeface="Arial"/>
                          <a:cs typeface="Arial"/>
                          <a:sym typeface="Arial"/>
                        </a:rPr>
                        <a:t>Open Platform Communications (OPC)</a:t>
                      </a:r>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b="1" sz="2000" u="none" cap="none" strike="noStrike">
                        <a:solidFill>
                          <a:schemeClr val="dk1"/>
                        </a:solidFill>
                        <a:latin typeface="Arial"/>
                        <a:ea typeface="Arial"/>
                        <a:cs typeface="Arial"/>
                        <a:sym typeface="Arial"/>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r h="472625">
                <a:tc>
                  <a:txBody>
                    <a:bodyPr/>
                    <a:lstStyle/>
                    <a:p>
                      <a:pPr indent="0" lvl="0" marL="0" marR="0" rtl="0" algn="l">
                        <a:lnSpc>
                          <a:spcPct val="100000"/>
                        </a:lnSpc>
                        <a:spcBef>
                          <a:spcPts val="0"/>
                        </a:spcBef>
                        <a:spcAft>
                          <a:spcPts val="0"/>
                        </a:spcAft>
                        <a:buNone/>
                      </a:pPr>
                      <a:r>
                        <a:t/>
                      </a:r>
                      <a:endParaRPr b="1" i="0" sz="2400" u="none" cap="none" strike="noStrike">
                        <a:solidFill>
                          <a:schemeClr val="accent1"/>
                        </a:solidFill>
                        <a:latin typeface="Arial"/>
                        <a:ea typeface="Arial"/>
                        <a:cs typeface="Arial"/>
                        <a:sym typeface="Arial"/>
                      </a:endParaRPr>
                    </a:p>
                  </a:txBody>
                  <a:tcPr marT="60950" marB="60950" marR="0" marL="33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de-DE" sz="2000"/>
                        <a:t>-</a:t>
                      </a:r>
                      <a:endParaRPr b="0" sz="2000" u="none" cap="none" strike="noStrike">
                        <a:solidFill>
                          <a:schemeClr val="dk1"/>
                        </a:solidFill>
                        <a:latin typeface="Arial"/>
                        <a:ea typeface="Arial"/>
                        <a:cs typeface="Arial"/>
                        <a:sym typeface="Arial"/>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de-DE" sz="2000"/>
                        <a:t>Database</a:t>
                      </a:r>
                      <a:endParaRPr sz="2000"/>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1" sz="2000" u="none" cap="none" strike="noStrike">
                        <a:solidFill>
                          <a:schemeClr val="dk1"/>
                        </a:solidFill>
                        <a:latin typeface="Arial"/>
                        <a:ea typeface="Arial"/>
                        <a:cs typeface="Arial"/>
                        <a:sym typeface="Arial"/>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r h="487650">
                <a:tc>
                  <a:txBody>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accent1"/>
                        </a:solidFill>
                        <a:latin typeface="Arial"/>
                        <a:ea typeface="Arial"/>
                        <a:cs typeface="Arial"/>
                        <a:sym typeface="Arial"/>
                      </a:endParaRPr>
                    </a:p>
                  </a:txBody>
                  <a:tcPr marT="60950" marB="60950" marR="0" marL="33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000"/>
                        <a:buFont typeface="Arial"/>
                        <a:buNone/>
                      </a:pPr>
                      <a:r>
                        <a:rPr b="0" lang="de-DE" sz="2000" u="none" cap="none" strike="noStrike">
                          <a:solidFill>
                            <a:schemeClr val="dk1"/>
                          </a:solidFill>
                          <a:latin typeface="Arial"/>
                          <a:ea typeface="Arial"/>
                          <a:cs typeface="Arial"/>
                          <a:sym typeface="Arial"/>
                        </a:rPr>
                        <a:t>-</a:t>
                      </a:r>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2000"/>
                        <a:buFont typeface="Arial"/>
                        <a:buNone/>
                      </a:pPr>
                      <a:r>
                        <a:rPr lang="de-DE" sz="2000"/>
                        <a:t>Dash Server </a:t>
                      </a:r>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b="1" sz="2000" u="none" cap="none" strike="noStrike">
                        <a:solidFill>
                          <a:schemeClr val="dk1"/>
                        </a:solidFill>
                        <a:latin typeface="Arial"/>
                        <a:ea typeface="Arial"/>
                        <a:cs typeface="Arial"/>
                        <a:sym typeface="Arial"/>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r>
              <a:tr h="487650">
                <a:tc>
                  <a:txBody>
                    <a:bodyPr/>
                    <a:lstStyle/>
                    <a:p>
                      <a:pPr indent="0" lvl="0" marL="0" marR="0" rtl="0" algn="l">
                        <a:lnSpc>
                          <a:spcPct val="100000"/>
                        </a:lnSpc>
                        <a:spcBef>
                          <a:spcPts val="0"/>
                        </a:spcBef>
                        <a:spcAft>
                          <a:spcPts val="0"/>
                        </a:spcAft>
                        <a:buClr>
                          <a:schemeClr val="accent1"/>
                        </a:buClr>
                        <a:buSzPts val="2400"/>
                        <a:buFont typeface="Arial"/>
                        <a:buNone/>
                      </a:pPr>
                      <a:r>
                        <a:rPr b="1" i="0" lang="de-DE" sz="2400" u="none" cap="none" strike="noStrike">
                          <a:solidFill>
                            <a:schemeClr val="accent1"/>
                          </a:solidFill>
                          <a:latin typeface="Arial"/>
                          <a:ea typeface="Arial"/>
                          <a:cs typeface="Arial"/>
                          <a:sym typeface="Arial"/>
                        </a:rPr>
                        <a:t>4. </a:t>
                      </a:r>
                      <a:endParaRPr/>
                    </a:p>
                  </a:txBody>
                  <a:tcPr marT="60950" marB="60950" marR="0" marL="33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gridSpan="3">
                  <a:txBody>
                    <a:bodyPr/>
                    <a:lstStyle/>
                    <a:p>
                      <a:pPr indent="0" lvl="0" marL="0" marR="0" rtl="0" algn="l">
                        <a:lnSpc>
                          <a:spcPct val="100000"/>
                        </a:lnSpc>
                        <a:spcBef>
                          <a:spcPts val="0"/>
                        </a:spcBef>
                        <a:spcAft>
                          <a:spcPts val="0"/>
                        </a:spcAft>
                        <a:buClr>
                          <a:schemeClr val="dk1"/>
                        </a:buClr>
                        <a:buSzPts val="2000"/>
                        <a:buFont typeface="Arial"/>
                        <a:buNone/>
                      </a:pPr>
                      <a:r>
                        <a:rPr b="0" lang="de-DE" sz="2000" u="none" cap="none" strike="noStrike">
                          <a:solidFill>
                            <a:schemeClr val="dk1"/>
                          </a:solidFill>
                          <a:latin typeface="Arial"/>
                          <a:ea typeface="Arial"/>
                          <a:cs typeface="Arial"/>
                          <a:sym typeface="Arial"/>
                        </a:rPr>
                        <a:t>Evaluation &amp; Discussion</a:t>
                      </a:r>
                      <a:endParaRPr b="0" sz="2000" u="none" cap="none" strike="noStrike">
                        <a:solidFill>
                          <a:schemeClr val="dk1"/>
                        </a:solidFill>
                        <a:latin typeface="Arial"/>
                        <a:ea typeface="Arial"/>
                        <a:cs typeface="Arial"/>
                        <a:sym typeface="Arial"/>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hMerge="1"/>
                <a:tc hMerge="1"/>
              </a:tr>
              <a:tr h="487650">
                <a:tc>
                  <a:txBody>
                    <a:bodyPr/>
                    <a:lstStyle/>
                    <a:p>
                      <a:pPr indent="0" lvl="0" marL="0" marR="0" rtl="0" algn="l">
                        <a:lnSpc>
                          <a:spcPct val="100000"/>
                        </a:lnSpc>
                        <a:spcBef>
                          <a:spcPts val="0"/>
                        </a:spcBef>
                        <a:spcAft>
                          <a:spcPts val="0"/>
                        </a:spcAft>
                        <a:buClr>
                          <a:schemeClr val="accent1"/>
                        </a:buClr>
                        <a:buSzPts val="2400"/>
                        <a:buFont typeface="Arial"/>
                        <a:buNone/>
                      </a:pPr>
                      <a:r>
                        <a:rPr b="1" i="0" lang="de-DE" sz="2400" u="none" cap="none" strike="noStrike">
                          <a:solidFill>
                            <a:schemeClr val="accent1"/>
                          </a:solidFill>
                          <a:latin typeface="Arial"/>
                          <a:ea typeface="Arial"/>
                          <a:cs typeface="Arial"/>
                          <a:sym typeface="Arial"/>
                        </a:rPr>
                        <a:t>5. </a:t>
                      </a:r>
                      <a:endParaRPr/>
                    </a:p>
                  </a:txBody>
                  <a:tcPr marT="60950" marB="60950" marR="0" marL="33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gridSpan="3">
                  <a:txBody>
                    <a:bodyPr/>
                    <a:lstStyle/>
                    <a:p>
                      <a:pPr indent="0" lvl="0" marL="0" marR="0" rtl="0" algn="l">
                        <a:lnSpc>
                          <a:spcPct val="100000"/>
                        </a:lnSpc>
                        <a:spcBef>
                          <a:spcPts val="0"/>
                        </a:spcBef>
                        <a:spcAft>
                          <a:spcPts val="0"/>
                        </a:spcAft>
                        <a:buClr>
                          <a:schemeClr val="dk1"/>
                        </a:buClr>
                        <a:buSzPts val="2000"/>
                        <a:buFont typeface="Arial"/>
                        <a:buNone/>
                      </a:pPr>
                      <a:r>
                        <a:rPr b="0" lang="de-DE" sz="2000" u="none" cap="none" strike="noStrike">
                          <a:solidFill>
                            <a:schemeClr val="dk1"/>
                          </a:solidFill>
                          <a:latin typeface="Arial"/>
                          <a:ea typeface="Arial"/>
                          <a:cs typeface="Arial"/>
                          <a:sym typeface="Arial"/>
                        </a:rPr>
                        <a:t>Image Inpainting</a:t>
                      </a:r>
                      <a:endParaRPr b="0" sz="2000" u="none" cap="none" strike="noStrike">
                        <a:solidFill>
                          <a:schemeClr val="dk1"/>
                        </a:solidFill>
                        <a:latin typeface="Arial"/>
                        <a:ea typeface="Arial"/>
                        <a:cs typeface="Arial"/>
                        <a:sym typeface="Arial"/>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hMerge="1"/>
                <a:tc hMerge="1"/>
              </a:tr>
              <a:tr h="487650">
                <a:tc>
                  <a:txBody>
                    <a:bodyPr/>
                    <a:lstStyle/>
                    <a:p>
                      <a:pPr indent="0" lvl="0" marL="0" marR="0" rtl="0" algn="l">
                        <a:lnSpc>
                          <a:spcPct val="100000"/>
                        </a:lnSpc>
                        <a:spcBef>
                          <a:spcPts val="0"/>
                        </a:spcBef>
                        <a:spcAft>
                          <a:spcPts val="0"/>
                        </a:spcAft>
                        <a:buClr>
                          <a:schemeClr val="accent1"/>
                        </a:buClr>
                        <a:buSzPts val="2400"/>
                        <a:buFont typeface="Arial"/>
                        <a:buNone/>
                      </a:pPr>
                      <a:r>
                        <a:rPr b="1" i="0" lang="de-DE" sz="2400" u="none" cap="none" strike="noStrike">
                          <a:solidFill>
                            <a:schemeClr val="accent1"/>
                          </a:solidFill>
                          <a:latin typeface="Arial"/>
                          <a:ea typeface="Arial"/>
                          <a:cs typeface="Arial"/>
                          <a:sym typeface="Arial"/>
                        </a:rPr>
                        <a:t>6. </a:t>
                      </a:r>
                      <a:endParaRPr/>
                    </a:p>
                  </a:txBody>
                  <a:tcPr marT="60950" marB="60950" marR="0" marL="33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gridSpan="3">
                  <a:txBody>
                    <a:bodyPr/>
                    <a:lstStyle/>
                    <a:p>
                      <a:pPr indent="0" lvl="0" marL="0" marR="0" rtl="0" algn="l">
                        <a:lnSpc>
                          <a:spcPct val="100000"/>
                        </a:lnSpc>
                        <a:spcBef>
                          <a:spcPts val="0"/>
                        </a:spcBef>
                        <a:spcAft>
                          <a:spcPts val="0"/>
                        </a:spcAft>
                        <a:buClr>
                          <a:schemeClr val="dk1"/>
                        </a:buClr>
                        <a:buSzPts val="2000"/>
                        <a:buFont typeface="Arial"/>
                        <a:buNone/>
                      </a:pPr>
                      <a:r>
                        <a:rPr b="0" lang="de-DE" sz="2000" u="none" cap="none" strike="noStrike">
                          <a:solidFill>
                            <a:schemeClr val="dk1"/>
                          </a:solidFill>
                          <a:latin typeface="Arial"/>
                          <a:ea typeface="Arial"/>
                          <a:cs typeface="Arial"/>
                          <a:sym typeface="Arial"/>
                        </a:rPr>
                        <a:t>References</a:t>
                      </a:r>
                      <a:endParaRPr/>
                    </a:p>
                  </a:txBody>
                  <a:tcPr marT="60950" marB="60950" marR="121925" marL="96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lt1"/>
                    </a:solidFill>
                  </a:tcPr>
                </a:tc>
                <a:tc hMerge="1"/>
                <a:tc hMerge="1"/>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ea555a76a9_1_16"/>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738" name="Google Shape;738;gea555a76a9_1_16"/>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739" name="Google Shape;739;gea555a76a9_1_16"/>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de-DE"/>
              <a:t>Segmentation and Masking using DeepLab</a:t>
            </a:r>
            <a:endParaRPr/>
          </a:p>
        </p:txBody>
      </p:sp>
      <p:pic>
        <p:nvPicPr>
          <p:cNvPr id="740" name="Google Shape;740;gea555a76a9_1_16" title="output_segmentation_masking.mp4">
            <a:hlinkClick r:id="rId3"/>
          </p:cNvPr>
          <p:cNvPicPr preferRelativeResize="0"/>
          <p:nvPr/>
        </p:nvPicPr>
        <p:blipFill>
          <a:blip r:embed="rId4">
            <a:alphaModFix/>
          </a:blip>
          <a:stretch>
            <a:fillRect/>
          </a:stretch>
        </p:blipFill>
        <p:spPr>
          <a:xfrm>
            <a:off x="2204088" y="865588"/>
            <a:ext cx="7783825" cy="5837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ea555a76a9_0_732"/>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747" name="Google Shape;747;gea555a76a9_0_732"/>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748" name="Google Shape;748;gea555a76a9_0_732"/>
          <p:cNvSpPr txBox="1"/>
          <p:nvPr>
            <p:ph idx="2" type="body"/>
          </p:nvPr>
        </p:nvSpPr>
        <p:spPr>
          <a:xfrm>
            <a:off x="943225" y="1350775"/>
            <a:ext cx="10877400" cy="48675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t/>
            </a:r>
            <a:endParaRPr sz="3500"/>
          </a:p>
          <a:p>
            <a:pPr indent="0" lvl="0" marL="0" rtl="0" algn="ctr">
              <a:spcBef>
                <a:spcPts val="360"/>
              </a:spcBef>
              <a:spcAft>
                <a:spcPts val="0"/>
              </a:spcAft>
              <a:buNone/>
            </a:pPr>
            <a:r>
              <a:t/>
            </a:r>
            <a:endParaRPr sz="3500"/>
          </a:p>
          <a:p>
            <a:pPr indent="0" lvl="0" marL="0" rtl="0" algn="ctr">
              <a:spcBef>
                <a:spcPts val="360"/>
              </a:spcBef>
              <a:spcAft>
                <a:spcPts val="0"/>
              </a:spcAft>
              <a:buClr>
                <a:schemeClr val="dk1"/>
              </a:buClr>
              <a:buSzPts val="1100"/>
              <a:buFont typeface="Arial"/>
              <a:buNone/>
            </a:pPr>
            <a:r>
              <a:rPr lang="de-DE" sz="3500"/>
              <a:t>Applying 3 different approaches and comparing results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gea555a76a9_0_748"/>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755" name="Google Shape;755;gea555a76a9_0_748"/>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756" name="Google Shape;756;gea555a76a9_0_748"/>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de-DE"/>
              <a:t>OpenCV inbuilt </a:t>
            </a:r>
            <a:r>
              <a:rPr lang="de-DE"/>
              <a:t>function</a:t>
            </a:r>
            <a:r>
              <a:rPr lang="de-DE"/>
              <a:t> - TELEA</a:t>
            </a:r>
            <a:endParaRPr/>
          </a:p>
        </p:txBody>
      </p:sp>
      <p:pic>
        <p:nvPicPr>
          <p:cNvPr id="757" name="Google Shape;757;gea555a76a9_0_748" title="output_inpainting_telea.mp4">
            <a:hlinkClick r:id="rId3"/>
          </p:cNvPr>
          <p:cNvPicPr preferRelativeResize="0"/>
          <p:nvPr/>
        </p:nvPicPr>
        <p:blipFill>
          <a:blip r:embed="rId4">
            <a:alphaModFix/>
          </a:blip>
          <a:stretch>
            <a:fillRect/>
          </a:stretch>
        </p:blipFill>
        <p:spPr>
          <a:xfrm>
            <a:off x="2227962" y="800100"/>
            <a:ext cx="7736075" cy="5802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ea555a76a9_0_756"/>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764" name="Google Shape;764;gea555a76a9_0_756"/>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pic>
        <p:nvPicPr>
          <p:cNvPr id="765" name="Google Shape;765;gea555a76a9_0_756" title="sttnmask_result.mp4">
            <a:hlinkClick r:id="rId3"/>
          </p:cNvPr>
          <p:cNvPicPr preferRelativeResize="0"/>
          <p:nvPr/>
        </p:nvPicPr>
        <p:blipFill>
          <a:blip r:embed="rId4">
            <a:alphaModFix/>
          </a:blip>
          <a:stretch>
            <a:fillRect/>
          </a:stretch>
        </p:blipFill>
        <p:spPr>
          <a:xfrm>
            <a:off x="1199400" y="895800"/>
            <a:ext cx="10021375" cy="5567425"/>
          </a:xfrm>
          <a:prstGeom prst="rect">
            <a:avLst/>
          </a:prstGeom>
          <a:noFill/>
          <a:ln>
            <a:noFill/>
          </a:ln>
        </p:spPr>
      </p:pic>
      <p:sp>
        <p:nvSpPr>
          <p:cNvPr id="766" name="Google Shape;766;gea555a76a9_0_756"/>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de-DE">
                <a:solidFill>
                  <a:schemeClr val="dk1"/>
                </a:solidFill>
                <a:highlight>
                  <a:schemeClr val="lt1"/>
                </a:highlight>
              </a:rPr>
              <a:t> </a:t>
            </a:r>
            <a:r>
              <a:rPr lang="de-DE"/>
              <a:t>Spacial Temporal Transformer Network(STTN)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ea555a76a9_0_767"/>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773" name="Google Shape;773;gea555a76a9_0_767"/>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774" name="Google Shape;774;gea555a76a9_0_767"/>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de-DE"/>
              <a:t>Flow guided video completion using GAN</a:t>
            </a:r>
            <a:endParaRPr/>
          </a:p>
        </p:txBody>
      </p:sp>
      <p:pic>
        <p:nvPicPr>
          <p:cNvPr id="775" name="Google Shape;775;gea555a76a9_0_767" title="final.mp4">
            <a:hlinkClick r:id="rId3"/>
          </p:cNvPr>
          <p:cNvPicPr preferRelativeResize="0"/>
          <p:nvPr/>
        </p:nvPicPr>
        <p:blipFill>
          <a:blip r:embed="rId4">
            <a:alphaModFix/>
          </a:blip>
          <a:stretch>
            <a:fillRect/>
          </a:stretch>
        </p:blipFill>
        <p:spPr>
          <a:xfrm>
            <a:off x="1598075" y="823325"/>
            <a:ext cx="9544175" cy="536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ec806b1c76_12_7"/>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de-DE"/>
              <a:t>‹#›</a:t>
            </a:fld>
            <a:endParaRPr/>
          </a:p>
        </p:txBody>
      </p:sp>
      <p:sp>
        <p:nvSpPr>
          <p:cNvPr id="782" name="Google Shape;782;gec806b1c76_12_7"/>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783" name="Google Shape;783;gec806b1c76_12_7"/>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de-DE"/>
              <a:t>Inpainting: Challenges we faced</a:t>
            </a:r>
            <a:endParaRPr/>
          </a:p>
        </p:txBody>
      </p:sp>
      <p:sp>
        <p:nvSpPr>
          <p:cNvPr id="784" name="Google Shape;784;gec806b1c76_12_7"/>
          <p:cNvSpPr txBox="1"/>
          <p:nvPr>
            <p:ph idx="2" type="body"/>
          </p:nvPr>
        </p:nvSpPr>
        <p:spPr>
          <a:xfrm>
            <a:off x="943225" y="1350775"/>
            <a:ext cx="10877400" cy="4867500"/>
          </a:xfrm>
          <a:prstGeom prst="rect">
            <a:avLst/>
          </a:prstGeom>
        </p:spPr>
        <p:txBody>
          <a:bodyPr anchorCtr="0" anchor="t" bIns="45700" lIns="91425" spcFirstLastPara="1" rIns="91425" wrap="square" tIns="45700">
            <a:noAutofit/>
          </a:bodyPr>
          <a:lstStyle/>
          <a:p>
            <a:pPr indent="0" lvl="0" marL="457200" rtl="0" algn="l">
              <a:spcBef>
                <a:spcPts val="360"/>
              </a:spcBef>
              <a:spcAft>
                <a:spcPts val="0"/>
              </a:spcAft>
              <a:buNone/>
            </a:pPr>
            <a:r>
              <a:t/>
            </a:r>
            <a:endParaRPr/>
          </a:p>
          <a:p>
            <a:pPr indent="-400050" lvl="0" marL="457200" rtl="0" algn="l">
              <a:spcBef>
                <a:spcPts val="360"/>
              </a:spcBef>
              <a:spcAft>
                <a:spcPts val="0"/>
              </a:spcAft>
              <a:buSzPts val="2700"/>
              <a:buChar char="-"/>
            </a:pPr>
            <a:r>
              <a:rPr lang="de-DE" sz="2700"/>
              <a:t>relatively</a:t>
            </a:r>
            <a:r>
              <a:rPr lang="de-DE" sz="2700"/>
              <a:t> new research area</a:t>
            </a:r>
            <a:endParaRPr sz="2700"/>
          </a:p>
          <a:p>
            <a:pPr indent="0" lvl="0" marL="457200" rtl="0" algn="l">
              <a:spcBef>
                <a:spcPts val="360"/>
              </a:spcBef>
              <a:spcAft>
                <a:spcPts val="0"/>
              </a:spcAft>
              <a:buNone/>
            </a:pPr>
            <a:r>
              <a:t/>
            </a:r>
            <a:endParaRPr sz="2700"/>
          </a:p>
          <a:p>
            <a:pPr indent="-400050" lvl="0" marL="457200" rtl="0" algn="l">
              <a:spcBef>
                <a:spcPts val="360"/>
              </a:spcBef>
              <a:spcAft>
                <a:spcPts val="0"/>
              </a:spcAft>
              <a:buSzPts val="2700"/>
              <a:buChar char="-"/>
            </a:pPr>
            <a:r>
              <a:rPr lang="de-DE" sz="2700"/>
              <a:t>computational speed - nearly 15 minutes for the neural network based approaches</a:t>
            </a:r>
            <a:endParaRPr sz="2700"/>
          </a:p>
          <a:p>
            <a:pPr indent="0" lvl="0" marL="457200" rtl="0" algn="l">
              <a:spcBef>
                <a:spcPts val="360"/>
              </a:spcBef>
              <a:spcAft>
                <a:spcPts val="0"/>
              </a:spcAft>
              <a:buNone/>
            </a:pPr>
            <a:r>
              <a:t/>
            </a:r>
            <a:endParaRPr sz="2700"/>
          </a:p>
          <a:p>
            <a:pPr indent="-400050" lvl="0" marL="457200" rtl="0" algn="l">
              <a:spcBef>
                <a:spcPts val="360"/>
              </a:spcBef>
              <a:spcAft>
                <a:spcPts val="0"/>
              </a:spcAft>
              <a:buSzPts val="2700"/>
              <a:buChar char="-"/>
            </a:pPr>
            <a:r>
              <a:rPr lang="de-DE" sz="2700"/>
              <a:t>transferring</a:t>
            </a:r>
            <a:r>
              <a:rPr lang="de-DE" sz="2700"/>
              <a:t> </a:t>
            </a:r>
            <a:r>
              <a:rPr lang="de-DE" sz="2700"/>
              <a:t>algorithms</a:t>
            </a:r>
            <a:r>
              <a:rPr lang="de-DE" sz="2700"/>
              <a:t> for still images to videos</a:t>
            </a:r>
            <a:endParaRPr sz="2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gea555a76a9_1_0"/>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de-DE"/>
              <a:t>‹#›</a:t>
            </a:fld>
            <a:endParaRPr/>
          </a:p>
        </p:txBody>
      </p:sp>
      <p:sp>
        <p:nvSpPr>
          <p:cNvPr id="791" name="Google Shape;791;gea555a76a9_1_0"/>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792" name="Google Shape;792;gea555a76a9_1_0"/>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de-DE"/>
              <a:t>Inpainting: Conclusion</a:t>
            </a:r>
            <a:endParaRPr/>
          </a:p>
        </p:txBody>
      </p:sp>
      <p:sp>
        <p:nvSpPr>
          <p:cNvPr id="793" name="Google Shape;793;gea555a76a9_1_0"/>
          <p:cNvSpPr txBox="1"/>
          <p:nvPr>
            <p:ph idx="2" type="body"/>
          </p:nvPr>
        </p:nvSpPr>
        <p:spPr>
          <a:xfrm>
            <a:off x="943225" y="1350775"/>
            <a:ext cx="10877400" cy="4867500"/>
          </a:xfrm>
          <a:prstGeom prst="rect">
            <a:avLst/>
          </a:prstGeom>
        </p:spPr>
        <p:txBody>
          <a:bodyPr anchorCtr="0" anchor="t" bIns="45700" lIns="91425" spcFirstLastPara="1" rIns="91425" wrap="square" tIns="45700">
            <a:noAutofit/>
          </a:bodyPr>
          <a:lstStyle/>
          <a:p>
            <a:pPr indent="-400050" lvl="0" marL="457200" rtl="0" algn="l">
              <a:spcBef>
                <a:spcPts val="360"/>
              </a:spcBef>
              <a:spcAft>
                <a:spcPts val="0"/>
              </a:spcAft>
              <a:buSzPts val="2700"/>
              <a:buChar char="▪"/>
            </a:pPr>
            <a:r>
              <a:rPr lang="de-DE" sz="2700"/>
              <a:t>Segmenting person and masking is a significant intermediate process and requires deep learning approaches</a:t>
            </a:r>
            <a:endParaRPr sz="2700"/>
          </a:p>
          <a:p>
            <a:pPr indent="0" lvl="0" marL="914400" rtl="0" algn="l">
              <a:spcBef>
                <a:spcPts val="360"/>
              </a:spcBef>
              <a:spcAft>
                <a:spcPts val="0"/>
              </a:spcAft>
              <a:buNone/>
            </a:pPr>
            <a:r>
              <a:t/>
            </a:r>
            <a:endParaRPr sz="2700"/>
          </a:p>
          <a:p>
            <a:pPr indent="-400050" lvl="0" marL="457200" rtl="0" algn="l">
              <a:spcBef>
                <a:spcPts val="360"/>
              </a:spcBef>
              <a:spcAft>
                <a:spcPts val="0"/>
              </a:spcAft>
              <a:buSzPts val="2700"/>
              <a:buChar char="▪"/>
            </a:pPr>
            <a:r>
              <a:rPr lang="de-DE" sz="2700"/>
              <a:t>OpenCV-TELEA showed best results and consumed less computational time compared to other methods</a:t>
            </a:r>
            <a:endParaRPr sz="2700"/>
          </a:p>
          <a:p>
            <a:pPr indent="0" lvl="0" marL="914400" rtl="0" algn="l">
              <a:spcBef>
                <a:spcPts val="360"/>
              </a:spcBef>
              <a:spcAft>
                <a:spcPts val="0"/>
              </a:spcAft>
              <a:buNone/>
            </a:pPr>
            <a:r>
              <a:t/>
            </a:r>
            <a:endParaRPr sz="2700"/>
          </a:p>
          <a:p>
            <a:pPr indent="-400050" lvl="0" marL="457200" rtl="0" algn="l">
              <a:spcBef>
                <a:spcPts val="360"/>
              </a:spcBef>
              <a:spcAft>
                <a:spcPts val="0"/>
              </a:spcAft>
              <a:buSzPts val="2700"/>
              <a:buChar char="▪"/>
            </a:pPr>
            <a:r>
              <a:rPr lang="de-DE" sz="2700"/>
              <a:t>the tested neural network based methods are not matured enough for live video inpainting </a:t>
            </a:r>
            <a:endParaRPr sz="2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3"/>
          <p:cNvSpPr txBox="1"/>
          <p:nvPr>
            <p:ph type="title"/>
          </p:nvPr>
        </p:nvSpPr>
        <p:spPr>
          <a:xfrm>
            <a:off x="1199400" y="144300"/>
            <a:ext cx="9793200" cy="5991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2"/>
              </a:buClr>
              <a:buSzPts val="1600"/>
              <a:buFont typeface="Arial"/>
              <a:buNone/>
            </a:pPr>
            <a:r>
              <a:rPr lang="de-DE"/>
              <a:t>References </a:t>
            </a:r>
            <a:endParaRPr/>
          </a:p>
        </p:txBody>
      </p:sp>
      <p:sp>
        <p:nvSpPr>
          <p:cNvPr id="799" name="Google Shape;799;p13"/>
          <p:cNvSpPr txBox="1"/>
          <p:nvPr>
            <p:ph idx="12" type="sldNum"/>
          </p:nvPr>
        </p:nvSpPr>
        <p:spPr>
          <a:xfrm>
            <a:off x="11653400" y="6463225"/>
            <a:ext cx="538500" cy="3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800" name="Google Shape;800;p13"/>
          <p:cNvSpPr txBox="1"/>
          <p:nvPr>
            <p:ph idx="1" type="body"/>
          </p:nvPr>
        </p:nvSpPr>
        <p:spPr>
          <a:xfrm>
            <a:off x="2855640" y="6705600"/>
            <a:ext cx="4680223" cy="152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83E8"/>
              </a:buClr>
              <a:buSzPts val="800"/>
              <a:buFont typeface="Noto Sans Symbols"/>
              <a:buNone/>
            </a:pPr>
            <a:r>
              <a:rPr b="0" i="0" lang="de-DE" sz="800" u="none" cap="none" strike="noStrike">
                <a:solidFill>
                  <a:schemeClr val="lt1"/>
                </a:solidFill>
                <a:latin typeface="Arial"/>
                <a:ea typeface="Arial"/>
                <a:cs typeface="Arial"/>
                <a:sym typeface="Arial"/>
              </a:rPr>
              <a:t>X.X Abschnitt und Titel der aktuellen Folie zusammengefasst </a:t>
            </a:r>
            <a:endParaRPr/>
          </a:p>
        </p:txBody>
      </p:sp>
      <p:sp>
        <p:nvSpPr>
          <p:cNvPr id="801" name="Google Shape;801;p13"/>
          <p:cNvSpPr/>
          <p:nvPr/>
        </p:nvSpPr>
        <p:spPr>
          <a:xfrm>
            <a:off x="0" y="741375"/>
            <a:ext cx="11820600" cy="55689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1258887" lvl="0" marL="1258887" marR="0" rtl="0" algn="l">
              <a:spcBef>
                <a:spcPts val="0"/>
              </a:spcBef>
              <a:spcAft>
                <a:spcPts val="0"/>
              </a:spcAft>
              <a:buNone/>
            </a:pPr>
            <a:r>
              <a:rPr lang="de-DE" sz="1600">
                <a:solidFill>
                  <a:schemeClr val="dk1"/>
                </a:solidFill>
                <a:latin typeface="Arial"/>
                <a:ea typeface="Arial"/>
                <a:cs typeface="Arial"/>
                <a:sym typeface="Arial"/>
              </a:rPr>
              <a:t> 	</a:t>
            </a:r>
            <a:r>
              <a:rPr i="1" lang="de-DE" sz="1600">
                <a:solidFill>
                  <a:schemeClr val="dk1"/>
                </a:solidFill>
              </a:rPr>
              <a:t>Object Detection</a:t>
            </a:r>
            <a:endParaRPr i="1" sz="1600">
              <a:solidFill>
                <a:schemeClr val="dk1"/>
              </a:solidFill>
              <a:latin typeface="Arial"/>
              <a:ea typeface="Arial"/>
              <a:cs typeface="Arial"/>
              <a:sym typeface="Arial"/>
            </a:endParaRPr>
          </a:p>
        </p:txBody>
      </p:sp>
      <p:sp>
        <p:nvSpPr>
          <p:cNvPr id="802" name="Google Shape;802;p13"/>
          <p:cNvSpPr txBox="1"/>
          <p:nvPr>
            <p:ph idx="2" type="body"/>
          </p:nvPr>
        </p:nvSpPr>
        <p:spPr>
          <a:xfrm>
            <a:off x="943200" y="1169563"/>
            <a:ext cx="10877400" cy="4867500"/>
          </a:xfrm>
          <a:prstGeom prst="rect">
            <a:avLst/>
          </a:prstGeom>
        </p:spPr>
        <p:txBody>
          <a:bodyPr anchorCtr="0" anchor="t" bIns="45700" lIns="91425" spcFirstLastPara="1" rIns="91425" wrap="square" tIns="45700">
            <a:noAutofit/>
          </a:bodyPr>
          <a:lstStyle/>
          <a:p>
            <a:pPr indent="0" lvl="0" marL="457200" rtl="0" algn="l">
              <a:spcBef>
                <a:spcPts val="360"/>
              </a:spcBef>
              <a:spcAft>
                <a:spcPts val="0"/>
              </a:spcAft>
              <a:buNone/>
            </a:pPr>
            <a:r>
              <a:t/>
            </a:r>
            <a:endParaRPr sz="1400" u="sng"/>
          </a:p>
          <a:p>
            <a:pPr indent="-317500" lvl="0" marL="457200" rtl="0" algn="l">
              <a:spcBef>
                <a:spcPts val="360"/>
              </a:spcBef>
              <a:spcAft>
                <a:spcPts val="0"/>
              </a:spcAft>
              <a:buSzPts val="1400"/>
              <a:buAutoNum type="arabicPeriod"/>
            </a:pPr>
            <a:r>
              <a:rPr lang="de-DE" sz="1400" u="sng"/>
              <a:t>YOLO Docker implementation: </a:t>
            </a:r>
            <a:r>
              <a:rPr lang="de-DE" sz="1400" u="sng"/>
              <a:t>https://medium.com/analytics-vidhya/object-detection-using-yolo-v3-and-deploying-it-on-docker-and-minikube-c1192e81ae7a</a:t>
            </a:r>
            <a:endParaRPr sz="1400" u="sng"/>
          </a:p>
          <a:p>
            <a:pPr indent="-317500" lvl="0" marL="457200" rtl="0" algn="l">
              <a:spcBef>
                <a:spcPts val="0"/>
              </a:spcBef>
              <a:spcAft>
                <a:spcPts val="0"/>
              </a:spcAft>
              <a:buSzPts val="1400"/>
              <a:buAutoNum type="arabicPeriod"/>
            </a:pPr>
            <a:r>
              <a:rPr lang="de-DE" sz="1400" u="sng"/>
              <a:t>Source page for YOLO </a:t>
            </a:r>
            <a:r>
              <a:rPr lang="de-DE" sz="1400" u="sng">
                <a:solidFill>
                  <a:schemeClr val="hlink"/>
                </a:solidFill>
                <a:hlinkClick r:id="rId3"/>
              </a:rPr>
              <a:t>https://pjreddie.com/darknet/yolo/</a:t>
            </a:r>
            <a:endParaRPr sz="1400" u="sng"/>
          </a:p>
          <a:p>
            <a:pPr indent="-317500" lvl="0" marL="457200" rtl="0" algn="l">
              <a:spcBef>
                <a:spcPts val="0"/>
              </a:spcBef>
              <a:spcAft>
                <a:spcPts val="0"/>
              </a:spcAft>
              <a:buSzPts val="1400"/>
              <a:buAutoNum type="arabicPeriod"/>
            </a:pPr>
            <a:r>
              <a:rPr lang="de-DE" sz="1400" u="sng"/>
              <a:t>Jing J, Zhuo D, Zhang H, Liang Y, Zheng M. Fabric defect detection using the improved YOLOv3 model. Journal of Engineered Fibers and Fabrics. January 2020. doi:10.1177/1558925020908268</a:t>
            </a:r>
            <a:endParaRPr sz="1400" u="sng"/>
          </a:p>
          <a:p>
            <a:pPr indent="-317500" lvl="0" marL="457200" rtl="0" algn="l">
              <a:spcBef>
                <a:spcPts val="0"/>
              </a:spcBef>
              <a:spcAft>
                <a:spcPts val="0"/>
              </a:spcAft>
              <a:buSzPts val="1400"/>
              <a:buAutoNum type="arabicPeriod"/>
            </a:pPr>
            <a:r>
              <a:rPr lang="de-DE" sz="1400" u="sng"/>
              <a:t>Sacco, C.(2019). Machine Learning Methods for Rapid Inspection of Automated Fiber Placement Manufactured Composite Structures. (Master's thesis). Retrieved from https://scholarcommons.sc.edu/etd/5475</a:t>
            </a:r>
            <a:endParaRPr sz="1400" u="sng"/>
          </a:p>
          <a:p>
            <a:pPr indent="0" lvl="0" marL="0" rtl="0" algn="l">
              <a:spcBef>
                <a:spcPts val="360"/>
              </a:spcBef>
              <a:spcAft>
                <a:spcPts val="0"/>
              </a:spcAft>
              <a:buNone/>
            </a:pPr>
            <a:r>
              <a:t/>
            </a:r>
            <a:endParaRPr sz="1400" u="sng"/>
          </a:p>
          <a:p>
            <a:pPr indent="457200" lvl="0" marL="0" rtl="0" algn="l">
              <a:spcBef>
                <a:spcPts val="360"/>
              </a:spcBef>
              <a:spcAft>
                <a:spcPts val="0"/>
              </a:spcAft>
              <a:buNone/>
            </a:pPr>
            <a:r>
              <a:rPr i="1" lang="de-DE" sz="1400"/>
              <a:t>OPC UA Communication</a:t>
            </a:r>
            <a:endParaRPr sz="1400" u="sng"/>
          </a:p>
          <a:p>
            <a:pPr indent="0" lvl="0" marL="914400" rtl="0" algn="l">
              <a:spcBef>
                <a:spcPts val="360"/>
              </a:spcBef>
              <a:spcAft>
                <a:spcPts val="0"/>
              </a:spcAft>
              <a:buNone/>
            </a:pPr>
            <a:r>
              <a:t/>
            </a:r>
            <a:endParaRPr sz="1400" u="sng"/>
          </a:p>
          <a:p>
            <a:pPr indent="-317500" lvl="0" marL="457200" rtl="0" algn="l">
              <a:spcBef>
                <a:spcPts val="360"/>
              </a:spcBef>
              <a:spcAft>
                <a:spcPts val="0"/>
              </a:spcAft>
              <a:buSzPts val="1400"/>
              <a:buAutoNum type="arabicPeriod"/>
            </a:pPr>
            <a:r>
              <a:rPr lang="de-DE" sz="1400" u="sng">
                <a:solidFill>
                  <a:schemeClr val="hlink"/>
                </a:solidFill>
                <a:hlinkClick r:id="rId4"/>
              </a:rPr>
              <a:t>https://opcfoundation.org/wp-content/uploads/2016/05/OPC-UA-Interoperability-For-Industrie4-and-IoT-EN-v5.pdf</a:t>
            </a:r>
            <a:endParaRPr sz="1400" u="sng"/>
          </a:p>
          <a:p>
            <a:pPr indent="-317500" lvl="0" marL="457200" rtl="0" algn="l">
              <a:spcBef>
                <a:spcPts val="0"/>
              </a:spcBef>
              <a:spcAft>
                <a:spcPts val="0"/>
              </a:spcAft>
              <a:buSzPts val="1400"/>
              <a:buAutoNum type="arabicPeriod"/>
            </a:pPr>
            <a:r>
              <a:rPr lang="de-DE" sz="1400" u="sng">
                <a:solidFill>
                  <a:schemeClr val="hlink"/>
                </a:solidFill>
                <a:hlinkClick r:id="rId5"/>
              </a:rPr>
              <a:t>https://github.com/FreeOpcUa/python-opcua</a:t>
            </a:r>
            <a:endParaRPr sz="1400" u="sng">
              <a:solidFill>
                <a:schemeClr val="hlink"/>
              </a:solidFill>
            </a:endParaRPr>
          </a:p>
          <a:p>
            <a:pPr indent="-317500" lvl="0" marL="457200" marR="0" rtl="0" algn="l">
              <a:lnSpc>
                <a:spcPct val="100000"/>
              </a:lnSpc>
              <a:spcBef>
                <a:spcPts val="0"/>
              </a:spcBef>
              <a:spcAft>
                <a:spcPts val="0"/>
              </a:spcAft>
              <a:buSzPts val="1400"/>
              <a:buAutoNum type="arabicPeriod"/>
            </a:pPr>
            <a:r>
              <a:rPr lang="de-DE" sz="1400" u="sng">
                <a:solidFill>
                  <a:schemeClr val="hlink"/>
                </a:solidFill>
                <a:hlinkClick r:id="rId6"/>
              </a:rPr>
              <a:t>https://python-opcua.readthedocs.io/en/latest/</a:t>
            </a:r>
            <a:endParaRPr sz="1400" u="sng">
              <a:solidFill>
                <a:schemeClr val="hlink"/>
              </a:solidFill>
            </a:endParaRPr>
          </a:p>
          <a:p>
            <a:pPr indent="-317500" lvl="0" marL="457200" rtl="0" algn="l">
              <a:spcBef>
                <a:spcPts val="0"/>
              </a:spcBef>
              <a:spcAft>
                <a:spcPts val="0"/>
              </a:spcAft>
              <a:buSzPts val="1400"/>
              <a:buAutoNum type="arabicPeriod"/>
            </a:pPr>
            <a:r>
              <a:rPr lang="de-DE" sz="1400" u="sng">
                <a:solidFill>
                  <a:schemeClr val="hlink"/>
                </a:solidFill>
              </a:rPr>
              <a:t>https://docs.python.org/3/library/sqlite3.html</a:t>
            </a:r>
            <a:endParaRPr sz="1400" u="sng">
              <a:solidFill>
                <a:schemeClr val="hlink"/>
              </a:solidFill>
            </a:endParaRPr>
          </a:p>
          <a:p>
            <a:pPr indent="0" lvl="0" marL="457200" rtl="0" algn="l">
              <a:spcBef>
                <a:spcPts val="360"/>
              </a:spcBef>
              <a:spcAft>
                <a:spcPts val="0"/>
              </a:spcAft>
              <a:buNone/>
            </a:pPr>
            <a:r>
              <a:t/>
            </a:r>
            <a:endParaRPr sz="1400" u="sng"/>
          </a:p>
          <a:p>
            <a:pPr indent="0" lvl="0" marL="457200" rtl="0" algn="l">
              <a:spcBef>
                <a:spcPts val="360"/>
              </a:spcBef>
              <a:spcAft>
                <a:spcPts val="0"/>
              </a:spcAft>
              <a:buNone/>
            </a:pPr>
            <a:r>
              <a:rPr i="1" lang="de-DE" sz="1400"/>
              <a:t>Inpainting </a:t>
            </a:r>
            <a:endParaRPr sz="1400"/>
          </a:p>
          <a:p>
            <a:pPr indent="-317500" lvl="0" marL="457200" rtl="0" algn="l">
              <a:spcBef>
                <a:spcPts val="360"/>
              </a:spcBef>
              <a:spcAft>
                <a:spcPts val="0"/>
              </a:spcAft>
              <a:buSzPts val="1400"/>
              <a:buAutoNum type="arabicPeriod"/>
            </a:pPr>
            <a:r>
              <a:rPr lang="de-DE" sz="1400"/>
              <a:t>Watershed algorithm for manual segmentation - </a:t>
            </a:r>
            <a:r>
              <a:rPr lang="de-DE" sz="1400" u="sng">
                <a:solidFill>
                  <a:schemeClr val="hlink"/>
                </a:solidFill>
                <a:hlinkClick r:id="rId7"/>
              </a:rPr>
              <a:t>https://docs.opencv.org/4.5.1/d3/db4/tutorial_py_watershed.html</a:t>
            </a:r>
            <a:endParaRPr sz="1400"/>
          </a:p>
          <a:p>
            <a:pPr indent="-317500" lvl="0" marL="457200" rtl="0" algn="l">
              <a:spcBef>
                <a:spcPts val="0"/>
              </a:spcBef>
              <a:spcAft>
                <a:spcPts val="0"/>
              </a:spcAft>
              <a:buSzPts val="1400"/>
              <a:buAutoNum type="arabicPeriod"/>
            </a:pPr>
            <a:r>
              <a:rPr lang="de-DE" sz="1400"/>
              <a:t>TELEA function for Image Inpainting - https://docs.opencv.org/4.5.2/d7/d8b/group__photo__inpaint.html</a:t>
            </a:r>
            <a:endParaRPr sz="1400"/>
          </a:p>
          <a:p>
            <a:pPr indent="-317500" lvl="0" marL="457200" rtl="0" algn="l">
              <a:spcBef>
                <a:spcPts val="0"/>
              </a:spcBef>
              <a:spcAft>
                <a:spcPts val="0"/>
              </a:spcAft>
              <a:buSzPts val="1400"/>
              <a:buAutoNum type="arabicPeriod"/>
            </a:pPr>
            <a:r>
              <a:rPr lang="de-DE" sz="1400"/>
              <a:t>Deeplab for semantic segmentation - https://github.com/tensorflow/models/tree/master/research/deeplab</a:t>
            </a:r>
            <a:endParaRPr sz="1400"/>
          </a:p>
          <a:p>
            <a:pPr indent="-317500" lvl="0" marL="457200" rtl="0" algn="l">
              <a:spcBef>
                <a:spcPts val="0"/>
              </a:spcBef>
              <a:spcAft>
                <a:spcPts val="0"/>
              </a:spcAft>
              <a:buSzPts val="1400"/>
              <a:buAutoNum type="arabicPeriod"/>
            </a:pPr>
            <a:r>
              <a:rPr lang="de-DE" sz="1400"/>
              <a:t>Learning Joint Spatial-Temporal Transformations for Video Inpainting</a:t>
            </a:r>
            <a:r>
              <a:rPr b="1" lang="de-DE" sz="1400">
                <a:highlight>
                  <a:srgbClr val="FFFFFF"/>
                </a:highlight>
              </a:rPr>
              <a:t> - </a:t>
            </a:r>
            <a:r>
              <a:rPr lang="de-DE" sz="1400" u="sng">
                <a:solidFill>
                  <a:schemeClr val="hlink"/>
                </a:solidFill>
                <a:hlinkClick r:id="rId8"/>
              </a:rPr>
              <a:t>https://github.com/researchmm/STTN</a:t>
            </a:r>
            <a:endParaRPr sz="1400"/>
          </a:p>
          <a:p>
            <a:pPr indent="-317500" lvl="0" marL="457200" rtl="0" algn="l">
              <a:spcBef>
                <a:spcPts val="0"/>
              </a:spcBef>
              <a:spcAft>
                <a:spcPts val="0"/>
              </a:spcAft>
              <a:buSzPts val="1400"/>
              <a:buAutoNum type="arabicPeriod"/>
            </a:pPr>
            <a:r>
              <a:rPr lang="de-DE" sz="1400"/>
              <a:t>Flow guided video completion - https://github.com/vt-vl-lab/FGVC</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gea555a76a9_60_5"/>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809" name="Google Shape;809;gea555a76a9_60_5"/>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810" name="Google Shape;810;gea555a76a9_60_5"/>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de-DE"/>
              <a:t>Demo</a:t>
            </a:r>
            <a:endParaRPr/>
          </a:p>
        </p:txBody>
      </p:sp>
      <p:pic>
        <p:nvPicPr>
          <p:cNvPr id="811" name="Google Shape;811;gea555a76a9_60_5" title="mp4_combined.mkv">
            <a:hlinkClick r:id="rId3"/>
          </p:cNvPr>
          <p:cNvPicPr preferRelativeResize="0"/>
          <p:nvPr/>
        </p:nvPicPr>
        <p:blipFill>
          <a:blip r:embed="rId4">
            <a:alphaModFix/>
          </a:blip>
          <a:stretch>
            <a:fillRect/>
          </a:stretch>
        </p:blipFill>
        <p:spPr>
          <a:xfrm>
            <a:off x="1292450" y="800100"/>
            <a:ext cx="9607101" cy="6004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sp>
        <p:nvSpPr>
          <p:cNvPr id="430" name="Google Shape;430;gea555a76a9_28_402"/>
          <p:cNvSpPr txBox="1"/>
          <p:nvPr>
            <p:ph idx="12" type="sldNum"/>
          </p:nvPr>
        </p:nvSpPr>
        <p:spPr>
          <a:xfrm>
            <a:off x="11653400" y="6463225"/>
            <a:ext cx="538500" cy="3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431" name="Google Shape;431;gea555a76a9_28_402"/>
          <p:cNvSpPr txBox="1"/>
          <p:nvPr>
            <p:ph type="title"/>
          </p:nvPr>
        </p:nvSpPr>
        <p:spPr>
          <a:xfrm>
            <a:off x="1199400" y="144300"/>
            <a:ext cx="9793200" cy="599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600"/>
              <a:buNone/>
            </a:pPr>
            <a:r>
              <a:rPr lang="de-DE"/>
              <a:t>Problem Description / Motivation</a:t>
            </a:r>
            <a:endParaRPr/>
          </a:p>
        </p:txBody>
      </p:sp>
      <p:sp>
        <p:nvSpPr>
          <p:cNvPr id="432" name="Google Shape;432;gea555a76a9_28_402"/>
          <p:cNvSpPr txBox="1"/>
          <p:nvPr/>
        </p:nvSpPr>
        <p:spPr>
          <a:xfrm>
            <a:off x="410395" y="1686945"/>
            <a:ext cx="5400600" cy="1295400"/>
          </a:xfrm>
          <a:prstGeom prst="rect">
            <a:avLst/>
          </a:prstGeom>
          <a:solidFill>
            <a:srgbClr val="FFFFFF"/>
          </a:solidFill>
          <a:ln cap="flat" cmpd="sng" w="9525">
            <a:solidFill>
              <a:schemeClr val="dk2"/>
            </a:solidFill>
            <a:prstDash val="solid"/>
            <a:miter lim="800000"/>
            <a:headEnd len="sm" w="sm" type="none"/>
            <a:tailEnd len="sm" w="sm" type="none"/>
          </a:ln>
        </p:spPr>
        <p:txBody>
          <a:bodyPr anchorCtr="0" anchor="t" bIns="46800" lIns="90000" spcFirstLastPara="1" rIns="90000" wrap="square" tIns="108000">
            <a:noAutofit/>
          </a:bodyPr>
          <a:lstStyle/>
          <a:p>
            <a:pPr indent="-203200" lvl="1" marL="203200" marR="0" rtl="0" algn="l">
              <a:lnSpc>
                <a:spcPct val="100000"/>
              </a:lnSpc>
              <a:spcBef>
                <a:spcPts val="0"/>
              </a:spcBef>
              <a:spcAft>
                <a:spcPts val="0"/>
              </a:spcAft>
              <a:buClr>
                <a:schemeClr val="dk2"/>
              </a:buClr>
              <a:buSzPts val="1600"/>
              <a:buFont typeface="Noto Sans Symbols"/>
              <a:buChar char="▪"/>
            </a:pPr>
            <a:r>
              <a:rPr b="0" i="0" lang="de-DE" sz="1600" u="none" cap="none" strike="noStrike">
                <a:solidFill>
                  <a:schemeClr val="dk1"/>
                </a:solidFill>
                <a:latin typeface="Arial"/>
                <a:ea typeface="Arial"/>
                <a:cs typeface="Arial"/>
                <a:sym typeface="Arial"/>
              </a:rPr>
              <a:t>Workers using conventional techniques to detect manufacturing defects </a:t>
            </a:r>
            <a:endParaRPr/>
          </a:p>
          <a:p>
            <a:pPr indent="-203200" lvl="1" marL="203200" marR="0" rtl="0" algn="l">
              <a:lnSpc>
                <a:spcPct val="100000"/>
              </a:lnSpc>
              <a:spcBef>
                <a:spcPts val="480"/>
              </a:spcBef>
              <a:spcAft>
                <a:spcPts val="0"/>
              </a:spcAft>
              <a:buClr>
                <a:schemeClr val="dk2"/>
              </a:buClr>
              <a:buSzPts val="1600"/>
              <a:buFont typeface="Noto Sans Symbols"/>
              <a:buChar char="▪"/>
            </a:pPr>
            <a:r>
              <a:rPr b="0" i="0" lang="de-DE" sz="1600" u="none" cap="none" strike="noStrike">
                <a:solidFill>
                  <a:schemeClr val="dk1"/>
                </a:solidFill>
                <a:latin typeface="Arial"/>
                <a:ea typeface="Arial"/>
                <a:cs typeface="Arial"/>
                <a:sym typeface="Arial"/>
              </a:rPr>
              <a:t>Composite material getting twisted, </a:t>
            </a:r>
            <a:r>
              <a:rPr lang="de-DE" sz="1600">
                <a:solidFill>
                  <a:schemeClr val="dk1"/>
                </a:solidFill>
              </a:rPr>
              <a:t>overlapped</a:t>
            </a:r>
            <a:r>
              <a:rPr b="0" i="0" lang="de-DE" sz="1600" u="none" cap="none" strike="noStrike">
                <a:solidFill>
                  <a:schemeClr val="dk1"/>
                </a:solidFill>
                <a:latin typeface="Arial"/>
                <a:ea typeface="Arial"/>
                <a:cs typeface="Arial"/>
                <a:sym typeface="Arial"/>
              </a:rPr>
              <a:t>, creating bridg</a:t>
            </a:r>
            <a:r>
              <a:rPr lang="de-DE" sz="1600">
                <a:solidFill>
                  <a:schemeClr val="dk1"/>
                </a:solidFill>
              </a:rPr>
              <a:t>ed</a:t>
            </a:r>
            <a:r>
              <a:rPr b="0" i="0" lang="de-DE" sz="1600" u="none" cap="none" strike="noStrike">
                <a:solidFill>
                  <a:schemeClr val="dk1"/>
                </a:solidFill>
                <a:latin typeface="Arial"/>
                <a:ea typeface="Arial"/>
                <a:cs typeface="Arial"/>
                <a:sym typeface="Arial"/>
              </a:rPr>
              <a:t> (waviness) </a:t>
            </a:r>
            <a:endParaRPr b="0" i="0" sz="1600" u="none" cap="none" strike="noStrike">
              <a:solidFill>
                <a:schemeClr val="dk1"/>
              </a:solidFill>
              <a:latin typeface="Arial"/>
              <a:ea typeface="Arial"/>
              <a:cs typeface="Arial"/>
              <a:sym typeface="Arial"/>
            </a:endParaRPr>
          </a:p>
          <a:p>
            <a:pPr indent="-101600" lvl="1" marL="203200" marR="0" rtl="0" algn="l">
              <a:lnSpc>
                <a:spcPct val="100000"/>
              </a:lnSpc>
              <a:spcBef>
                <a:spcPts val="480"/>
              </a:spcBef>
              <a:spcAft>
                <a:spcPts val="0"/>
              </a:spcAft>
              <a:buClr>
                <a:schemeClr val="dk2"/>
              </a:buClr>
              <a:buSzPts val="1600"/>
              <a:buFont typeface="Noto Sans Symbols"/>
              <a:buNone/>
            </a:pPr>
            <a:r>
              <a:t/>
            </a:r>
            <a:endParaRPr b="0" i="0" sz="1600" u="none" cap="none" strike="noStrike">
              <a:solidFill>
                <a:schemeClr val="dk1"/>
              </a:solidFill>
              <a:latin typeface="Arial"/>
              <a:ea typeface="Arial"/>
              <a:cs typeface="Arial"/>
              <a:sym typeface="Arial"/>
            </a:endParaRPr>
          </a:p>
          <a:p>
            <a:pPr indent="0" lvl="1" marL="0" marR="0" rtl="0" algn="l">
              <a:lnSpc>
                <a:spcPct val="100000"/>
              </a:lnSpc>
              <a:spcBef>
                <a:spcPts val="480"/>
              </a:spcBef>
              <a:spcAft>
                <a:spcPts val="0"/>
              </a:spcAft>
              <a:buClr>
                <a:srgbClr val="01266E"/>
              </a:buClr>
              <a:buSzPts val="1600"/>
              <a:buFont typeface="Noto Sans Symbols"/>
              <a:buNone/>
            </a:pPr>
            <a:r>
              <a:t/>
            </a:r>
            <a:endParaRPr b="0" i="0" sz="1600" u="none" cap="none" strike="noStrike">
              <a:solidFill>
                <a:schemeClr val="dk1"/>
              </a:solidFill>
              <a:latin typeface="Arial"/>
              <a:ea typeface="Arial"/>
              <a:cs typeface="Arial"/>
              <a:sym typeface="Arial"/>
            </a:endParaRPr>
          </a:p>
          <a:p>
            <a:pPr indent="-101600" lvl="1" marL="203200" marR="0" rtl="0" algn="l">
              <a:lnSpc>
                <a:spcPct val="100000"/>
              </a:lnSpc>
              <a:spcBef>
                <a:spcPts val="480"/>
              </a:spcBef>
              <a:spcAft>
                <a:spcPts val="0"/>
              </a:spcAft>
              <a:buClr>
                <a:srgbClr val="01266E"/>
              </a:buClr>
              <a:buSzPts val="1600"/>
              <a:buFont typeface="Noto Sans Symbols"/>
              <a:buNone/>
            </a:pPr>
            <a:r>
              <a:t/>
            </a:r>
            <a:endParaRPr b="0" i="0" sz="1600" u="none" cap="none" strike="noStrike">
              <a:solidFill>
                <a:schemeClr val="dk1"/>
              </a:solidFill>
              <a:latin typeface="Arial"/>
              <a:ea typeface="Arial"/>
              <a:cs typeface="Arial"/>
              <a:sym typeface="Arial"/>
            </a:endParaRPr>
          </a:p>
          <a:p>
            <a:pPr indent="-101600" lvl="1" marL="203200" marR="0" rtl="0" algn="l">
              <a:lnSpc>
                <a:spcPct val="100000"/>
              </a:lnSpc>
              <a:spcBef>
                <a:spcPts val="480"/>
              </a:spcBef>
              <a:spcAft>
                <a:spcPts val="0"/>
              </a:spcAft>
              <a:buClr>
                <a:srgbClr val="01266E"/>
              </a:buClr>
              <a:buSzPts val="1600"/>
              <a:buFont typeface="Noto Sans Symbols"/>
              <a:buNone/>
            </a:pPr>
            <a:r>
              <a:t/>
            </a:r>
            <a:endParaRPr b="0" i="0" sz="1600" u="none" cap="none" strike="noStrike">
              <a:solidFill>
                <a:schemeClr val="dk1"/>
              </a:solidFill>
              <a:latin typeface="Arial"/>
              <a:ea typeface="Arial"/>
              <a:cs typeface="Arial"/>
              <a:sym typeface="Arial"/>
            </a:endParaRPr>
          </a:p>
          <a:p>
            <a:pPr indent="0" lvl="1" marL="0" marR="0" rtl="0" algn="l">
              <a:lnSpc>
                <a:spcPct val="100000"/>
              </a:lnSpc>
              <a:spcBef>
                <a:spcPts val="480"/>
              </a:spcBef>
              <a:spcAft>
                <a:spcPts val="0"/>
              </a:spcAft>
              <a:buClr>
                <a:srgbClr val="01266E"/>
              </a:buClr>
              <a:buSzPts val="1600"/>
              <a:buFont typeface="Noto Sans Symbols"/>
              <a:buNone/>
            </a:pPr>
            <a:r>
              <a:t/>
            </a:r>
            <a:endParaRPr b="0" i="0" sz="1600" u="none" cap="none" strike="noStrike">
              <a:solidFill>
                <a:schemeClr val="dk1"/>
              </a:solidFill>
              <a:latin typeface="Arial"/>
              <a:ea typeface="Arial"/>
              <a:cs typeface="Arial"/>
              <a:sym typeface="Arial"/>
            </a:endParaRPr>
          </a:p>
        </p:txBody>
      </p:sp>
      <p:sp>
        <p:nvSpPr>
          <p:cNvPr id="433" name="Google Shape;433;gea555a76a9_28_402"/>
          <p:cNvSpPr/>
          <p:nvPr/>
        </p:nvSpPr>
        <p:spPr>
          <a:xfrm>
            <a:off x="410395" y="1281824"/>
            <a:ext cx="5400600" cy="400800"/>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0" i="0" lang="de-DE" sz="1600" u="none" cap="none" strike="noStrike">
                <a:solidFill>
                  <a:srgbClr val="FFFFFF"/>
                </a:solidFill>
                <a:latin typeface="Arial"/>
                <a:ea typeface="Arial"/>
                <a:cs typeface="Arial"/>
                <a:sym typeface="Arial"/>
              </a:rPr>
              <a:t>The Problem of Quality &amp; Progress Detection</a:t>
            </a:r>
            <a:endParaRPr b="0" i="0" sz="1600" u="none" cap="none" strike="noStrike">
              <a:solidFill>
                <a:schemeClr val="lt1"/>
              </a:solidFill>
              <a:latin typeface="Arial"/>
              <a:ea typeface="Arial"/>
              <a:cs typeface="Arial"/>
              <a:sym typeface="Arial"/>
            </a:endParaRPr>
          </a:p>
        </p:txBody>
      </p:sp>
      <p:sp>
        <p:nvSpPr>
          <p:cNvPr id="434" name="Google Shape;434;gea555a76a9_28_402"/>
          <p:cNvSpPr/>
          <p:nvPr/>
        </p:nvSpPr>
        <p:spPr>
          <a:xfrm>
            <a:off x="6381007" y="920490"/>
            <a:ext cx="1893900" cy="2313900"/>
          </a:xfrm>
          <a:prstGeom prst="roundRect">
            <a:avLst>
              <a:gd fmla="val 16667" name="adj"/>
            </a:avLst>
          </a:prstGeom>
          <a:blipFill rotWithShape="1">
            <a:blip r:embed="rId3">
              <a:alphaModFix/>
            </a:blip>
            <a:stretch>
              <a:fillRect b="0" l="0" r="0" t="0"/>
            </a:stretch>
          </a:blipFill>
          <a:ln cap="flat" cmpd="sng" w="25400">
            <a:solidFill>
              <a:srgbClr val="011B50"/>
            </a:solidFill>
            <a:prstDash val="solid"/>
            <a:round/>
            <a:headEnd len="sm" w="sm" type="none"/>
            <a:tailEnd len="sm" w="sm" type="none"/>
          </a:ln>
          <a:effectLst>
            <a:outerShdw blurRad="50800" rotWithShape="0" algn="ctr" dir="5400000" dist="508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5" name="Google Shape;435;gea555a76a9_28_402"/>
          <p:cNvSpPr/>
          <p:nvPr/>
        </p:nvSpPr>
        <p:spPr>
          <a:xfrm>
            <a:off x="8881211" y="1304772"/>
            <a:ext cx="2387400" cy="1621200"/>
          </a:xfrm>
          <a:prstGeom prst="roundRect">
            <a:avLst>
              <a:gd fmla="val 16667" name="adj"/>
            </a:avLst>
          </a:prstGeom>
          <a:blipFill rotWithShape="1">
            <a:blip r:embed="rId4">
              <a:alphaModFix/>
            </a:blip>
            <a:stretch>
              <a:fillRect b="0" l="0" r="0" t="0"/>
            </a:stretch>
          </a:blipFill>
          <a:ln cap="flat" cmpd="sng" w="25400">
            <a:solidFill>
              <a:srgbClr val="1162AE"/>
            </a:solidFill>
            <a:prstDash val="solid"/>
            <a:round/>
            <a:headEnd len="sm" w="sm" type="none"/>
            <a:tailEnd len="sm" w="sm" type="none"/>
          </a:ln>
          <a:effectLst>
            <a:outerShdw blurRad="50800" rotWithShape="0" algn="ctr" dir="5400000" dist="50800">
              <a:srgbClr val="000000">
                <a:alpha val="7098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6" name="Google Shape;436;gea555a76a9_28_402"/>
          <p:cNvSpPr/>
          <p:nvPr/>
        </p:nvSpPr>
        <p:spPr>
          <a:xfrm rot="10800000">
            <a:off x="2232606" y="3283892"/>
            <a:ext cx="1756200" cy="290100"/>
          </a:xfrm>
          <a:prstGeom prst="triangle">
            <a:avLst>
              <a:gd fmla="val 50000" name="adj"/>
            </a:avLst>
          </a:prstGeom>
          <a:solidFill>
            <a:srgbClr val="7F7F7F"/>
          </a:solidFill>
          <a:ln>
            <a:noFill/>
          </a:ln>
        </p:spPr>
        <p:txBody>
          <a:bodyPr anchorCtr="0" anchor="t" bIns="45700" lIns="91425" spcFirstLastPara="1" rIns="91425" wrap="square" tIns="45700">
            <a:noAutofit/>
          </a:bodyPr>
          <a:lstStyle/>
          <a:p>
            <a:pPr indent="-271462" lvl="0" marL="271462" marR="0" rtl="0" algn="l">
              <a:lnSpc>
                <a:spcPct val="100000"/>
              </a:lnSpc>
              <a:spcBef>
                <a:spcPts val="0"/>
              </a:spcBef>
              <a:spcAft>
                <a:spcPts val="0"/>
              </a:spcAft>
              <a:buClr>
                <a:schemeClr val="lt2"/>
              </a:buClr>
              <a:buSzPts val="1600"/>
              <a:buFont typeface="Arial"/>
              <a:buNone/>
            </a:pPr>
            <a:r>
              <a:rPr b="0" i="0" lang="de-DE"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p:txBody>
      </p:sp>
      <p:pic>
        <p:nvPicPr>
          <p:cNvPr id="437" name="Google Shape;437;gea555a76a9_28_402"/>
          <p:cNvPicPr preferRelativeResize="0"/>
          <p:nvPr/>
        </p:nvPicPr>
        <p:blipFill rotWithShape="1">
          <a:blip r:embed="rId5">
            <a:alphaModFix/>
          </a:blip>
          <a:srcRect b="0" l="0" r="0" t="0"/>
          <a:stretch/>
        </p:blipFill>
        <p:spPr>
          <a:xfrm>
            <a:off x="410395" y="4242216"/>
            <a:ext cx="5400600" cy="2172950"/>
          </a:xfrm>
          <a:prstGeom prst="rect">
            <a:avLst/>
          </a:prstGeom>
          <a:noFill/>
          <a:ln>
            <a:noFill/>
          </a:ln>
          <a:effectLst>
            <a:outerShdw sx="1000" rotWithShape="0" algn="ctr" sy="1000">
              <a:srgbClr val="000000"/>
            </a:outerShdw>
          </a:effectLst>
        </p:spPr>
      </p:pic>
      <p:sp>
        <p:nvSpPr>
          <p:cNvPr id="438" name="Google Shape;438;gea555a76a9_28_402"/>
          <p:cNvSpPr txBox="1"/>
          <p:nvPr/>
        </p:nvSpPr>
        <p:spPr>
          <a:xfrm>
            <a:off x="1708778" y="4645537"/>
            <a:ext cx="4102200" cy="136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de-DE" sz="1800" u="none" cap="none" strike="noStrike">
                <a:solidFill>
                  <a:schemeClr val="lt1"/>
                </a:solidFill>
                <a:latin typeface="Arial"/>
                <a:ea typeface="Arial"/>
                <a:cs typeface="Arial"/>
                <a:sym typeface="Arial"/>
              </a:rPr>
              <a:t>Real-Time Object Identification for Quality and Progress Detection using ML algorithms to increase production efficiency</a:t>
            </a:r>
            <a:endParaRPr b="1" i="0" sz="1800" u="none" cap="none" strike="noStrike">
              <a:solidFill>
                <a:schemeClr val="lt1"/>
              </a:solidFill>
              <a:latin typeface="Arial"/>
              <a:ea typeface="Arial"/>
              <a:cs typeface="Arial"/>
              <a:sym typeface="Arial"/>
            </a:endParaRPr>
          </a:p>
        </p:txBody>
      </p:sp>
      <p:sp>
        <p:nvSpPr>
          <p:cNvPr id="439" name="Google Shape;439;gea555a76a9_28_402"/>
          <p:cNvSpPr/>
          <p:nvPr/>
        </p:nvSpPr>
        <p:spPr>
          <a:xfrm>
            <a:off x="410393" y="3835318"/>
            <a:ext cx="5400600" cy="400800"/>
          </a:xfrm>
          <a:prstGeom prst="rect">
            <a:avLst/>
          </a:prstGeom>
          <a:solidFill>
            <a:srgbClr val="001337"/>
          </a:solid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0" i="0" lang="de-DE" sz="1600" u="none" cap="none" strike="noStrike">
                <a:solidFill>
                  <a:srgbClr val="FFFFFF"/>
                </a:solidFill>
                <a:latin typeface="Arial"/>
                <a:ea typeface="Arial"/>
                <a:cs typeface="Arial"/>
                <a:sym typeface="Arial"/>
              </a:rPr>
              <a:t>Proposed Solution</a:t>
            </a:r>
            <a:endParaRPr b="0" i="0" sz="1600" u="none" cap="none" strike="noStrike">
              <a:solidFill>
                <a:schemeClr val="lt1"/>
              </a:solidFill>
              <a:latin typeface="Arial"/>
              <a:ea typeface="Arial"/>
              <a:cs typeface="Arial"/>
              <a:sym typeface="Arial"/>
            </a:endParaRPr>
          </a:p>
        </p:txBody>
      </p:sp>
      <p:pic>
        <p:nvPicPr>
          <p:cNvPr id="440" name="Google Shape;440;gea555a76a9_28_402"/>
          <p:cNvPicPr preferRelativeResize="0"/>
          <p:nvPr/>
        </p:nvPicPr>
        <p:blipFill>
          <a:blip r:embed="rId6">
            <a:alphaModFix/>
          </a:blip>
          <a:stretch>
            <a:fillRect/>
          </a:stretch>
        </p:blipFill>
        <p:spPr>
          <a:xfrm>
            <a:off x="6674575" y="3411500"/>
            <a:ext cx="4543893" cy="3051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ea555a76a9_43_1"/>
          <p:cNvSpPr txBox="1"/>
          <p:nvPr>
            <p:ph idx="12" type="sldNum"/>
          </p:nvPr>
        </p:nvSpPr>
        <p:spPr>
          <a:xfrm>
            <a:off x="11568608" y="6705600"/>
            <a:ext cx="623400" cy="152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800"/>
              <a:buNone/>
            </a:pPr>
            <a:fld id="{00000000-1234-1234-1234-123412341234}" type="slidenum">
              <a:rPr lang="de-DE"/>
              <a:t>‹#›</a:t>
            </a:fld>
            <a:endParaRPr/>
          </a:p>
        </p:txBody>
      </p:sp>
      <p:sp>
        <p:nvSpPr>
          <p:cNvPr id="446" name="Google Shape;446;gea555a76a9_43_1"/>
          <p:cNvSpPr/>
          <p:nvPr>
            <p:ph idx="1" type="body"/>
          </p:nvPr>
        </p:nvSpPr>
        <p:spPr>
          <a:xfrm>
            <a:off x="371475" y="800100"/>
            <a:ext cx="11448900" cy="288900"/>
          </a:xfrm>
          <a:prstGeom prst="roundRect">
            <a:avLst>
              <a:gd fmla="val 21108" name="adj"/>
            </a:avLst>
          </a:prstGeom>
          <a:solidFill>
            <a:srgbClr val="1783E8"/>
          </a:solidFill>
          <a:ln>
            <a:noFill/>
          </a:ln>
        </p:spPr>
        <p:txBody>
          <a:bodyPr anchorCtr="0" anchor="ctr" bIns="45700" lIns="91425" spcFirstLastPara="1" rIns="91425" wrap="square" tIns="45700">
            <a:noAutofit/>
          </a:bodyPr>
          <a:lstStyle/>
          <a:p>
            <a:pPr indent="-330200" lvl="0" marL="457200" rtl="0" algn="ctr">
              <a:lnSpc>
                <a:spcPct val="100000"/>
              </a:lnSpc>
              <a:spcBef>
                <a:spcPts val="320"/>
              </a:spcBef>
              <a:spcAft>
                <a:spcPts val="0"/>
              </a:spcAft>
              <a:buSzPts val="1600"/>
              <a:buNone/>
            </a:pPr>
            <a:r>
              <a:rPr b="1" lang="de-DE" sz="1800"/>
              <a:t>Detection of Manufacturing Defects using Machine Learning Algorithms</a:t>
            </a:r>
            <a:endParaRPr b="1" sz="1800"/>
          </a:p>
        </p:txBody>
      </p:sp>
      <p:sp>
        <p:nvSpPr>
          <p:cNvPr id="447" name="Google Shape;447;gea555a76a9_43_1"/>
          <p:cNvSpPr/>
          <p:nvPr>
            <p:ph idx="2" type="body"/>
          </p:nvPr>
        </p:nvSpPr>
        <p:spPr>
          <a:xfrm>
            <a:off x="371475" y="1988475"/>
            <a:ext cx="5688000" cy="288000"/>
          </a:xfrm>
          <a:prstGeom prst="roundRect">
            <a:avLst>
              <a:gd fmla="val 24335" name="adj"/>
            </a:avLst>
          </a:prstGeom>
          <a:solidFill>
            <a:srgbClr val="B9D0F1"/>
          </a:solidFill>
          <a:ln>
            <a:noFill/>
          </a:ln>
        </p:spPr>
        <p:txBody>
          <a:bodyPr anchorCtr="0" anchor="ctr" bIns="45700" lIns="91425" spcFirstLastPara="1" rIns="91425" wrap="square" tIns="45700">
            <a:noAutofit/>
          </a:bodyPr>
          <a:lstStyle/>
          <a:p>
            <a:pPr indent="-330200" lvl="0" marL="457200" rtl="0" algn="ctr">
              <a:lnSpc>
                <a:spcPct val="100000"/>
              </a:lnSpc>
              <a:spcBef>
                <a:spcPts val="320"/>
              </a:spcBef>
              <a:spcAft>
                <a:spcPts val="0"/>
              </a:spcAft>
              <a:buSzPts val="1600"/>
              <a:buNone/>
            </a:pPr>
            <a:r>
              <a:rPr b="1" lang="de-DE" sz="1800"/>
              <a:t>Real-Time Object Detection</a:t>
            </a:r>
            <a:endParaRPr b="1" sz="1800"/>
          </a:p>
        </p:txBody>
      </p:sp>
      <p:sp>
        <p:nvSpPr>
          <p:cNvPr id="448" name="Google Shape;448;gea555a76a9_43_1"/>
          <p:cNvSpPr/>
          <p:nvPr>
            <p:ph idx="3" type="body"/>
          </p:nvPr>
        </p:nvSpPr>
        <p:spPr>
          <a:xfrm>
            <a:off x="6132515" y="1996363"/>
            <a:ext cx="5688000" cy="288000"/>
          </a:xfrm>
          <a:prstGeom prst="roundRect">
            <a:avLst>
              <a:gd fmla="val 24450" name="adj"/>
            </a:avLst>
          </a:prstGeom>
          <a:solidFill>
            <a:srgbClr val="02266E"/>
          </a:solidFill>
          <a:ln>
            <a:noFill/>
          </a:ln>
        </p:spPr>
        <p:txBody>
          <a:bodyPr anchorCtr="0" anchor="ctr" bIns="45700" lIns="91425" spcFirstLastPara="1" rIns="91425" wrap="square" tIns="45700">
            <a:noAutofit/>
          </a:bodyPr>
          <a:lstStyle/>
          <a:p>
            <a:pPr indent="-330200" lvl="0" marL="457200" rtl="0" algn="ctr">
              <a:lnSpc>
                <a:spcPct val="100000"/>
              </a:lnSpc>
              <a:spcBef>
                <a:spcPts val="320"/>
              </a:spcBef>
              <a:spcAft>
                <a:spcPts val="0"/>
              </a:spcAft>
              <a:buSzPts val="1600"/>
              <a:buNone/>
            </a:pPr>
            <a:r>
              <a:rPr b="1" lang="de-DE" sz="1800"/>
              <a:t>Machine to Machine Communication</a:t>
            </a:r>
            <a:endParaRPr b="1" sz="1800"/>
          </a:p>
        </p:txBody>
      </p:sp>
      <p:sp>
        <p:nvSpPr>
          <p:cNvPr id="449" name="Google Shape;449;gea555a76a9_43_1"/>
          <p:cNvSpPr/>
          <p:nvPr>
            <p:ph idx="4" type="body"/>
          </p:nvPr>
        </p:nvSpPr>
        <p:spPr>
          <a:xfrm>
            <a:off x="371475" y="3477684"/>
            <a:ext cx="1876800" cy="779100"/>
          </a:xfrm>
          <a:prstGeom prst="roundRect">
            <a:avLst>
              <a:gd fmla="val 12200" name="adj"/>
            </a:avLst>
          </a:prstGeom>
          <a:solidFill>
            <a:schemeClr val="lt1"/>
          </a:solidFill>
          <a:ln cap="flat" cmpd="sng" w="19050">
            <a:solidFill>
              <a:srgbClr val="B9D0F1"/>
            </a:solidFill>
            <a:prstDash val="solid"/>
            <a:round/>
            <a:headEnd len="sm" w="sm" type="none"/>
            <a:tailEnd len="sm" w="sm" type="none"/>
          </a:ln>
        </p:spPr>
        <p:txBody>
          <a:bodyPr anchorCtr="0" anchor="ctr" bIns="45700" lIns="91425" spcFirstLastPara="1" rIns="91425" wrap="square" tIns="45700">
            <a:noAutofit/>
          </a:bodyPr>
          <a:lstStyle/>
          <a:p>
            <a:pPr indent="-330200" lvl="0" marL="457200" rtl="0" algn="ctr">
              <a:lnSpc>
                <a:spcPct val="100000"/>
              </a:lnSpc>
              <a:spcBef>
                <a:spcPts val="320"/>
              </a:spcBef>
              <a:spcAft>
                <a:spcPts val="0"/>
              </a:spcAft>
              <a:buSzPts val="1600"/>
              <a:buNone/>
            </a:pPr>
            <a:r>
              <a:rPr lang="de-DE"/>
              <a:t>Custom Dataset</a:t>
            </a:r>
            <a:endParaRPr/>
          </a:p>
          <a:p>
            <a:pPr indent="-330200" lvl="0" marL="457200" rtl="0" algn="ctr">
              <a:lnSpc>
                <a:spcPct val="100000"/>
              </a:lnSpc>
              <a:spcBef>
                <a:spcPts val="320"/>
              </a:spcBef>
              <a:spcAft>
                <a:spcPts val="0"/>
              </a:spcAft>
              <a:buSzPts val="1600"/>
              <a:buNone/>
            </a:pPr>
            <a:r>
              <a:rPr lang="de-DE"/>
              <a:t>Generation</a:t>
            </a:r>
            <a:endParaRPr/>
          </a:p>
        </p:txBody>
      </p:sp>
      <p:sp>
        <p:nvSpPr>
          <p:cNvPr id="450" name="Google Shape;450;gea555a76a9_43_1"/>
          <p:cNvSpPr/>
          <p:nvPr>
            <p:ph idx="5" type="body"/>
          </p:nvPr>
        </p:nvSpPr>
        <p:spPr>
          <a:xfrm>
            <a:off x="9951400" y="3487652"/>
            <a:ext cx="1869000" cy="769200"/>
          </a:xfrm>
          <a:prstGeom prst="roundRect">
            <a:avLst>
              <a:gd fmla="val 13300"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320"/>
              </a:spcBef>
              <a:spcAft>
                <a:spcPts val="0"/>
              </a:spcAft>
              <a:buSzPts val="1600"/>
              <a:buFont typeface="Arial"/>
              <a:buNone/>
            </a:pPr>
            <a:r>
              <a:rPr lang="de-DE"/>
              <a:t>Dashboard Visualization</a:t>
            </a:r>
            <a:endParaRPr/>
          </a:p>
        </p:txBody>
      </p:sp>
      <p:sp>
        <p:nvSpPr>
          <p:cNvPr id="451" name="Google Shape;451;gea555a76a9_43_1"/>
          <p:cNvSpPr/>
          <p:nvPr>
            <p:ph idx="8" type="body"/>
          </p:nvPr>
        </p:nvSpPr>
        <p:spPr>
          <a:xfrm>
            <a:off x="2317083" y="3477684"/>
            <a:ext cx="1795500" cy="769200"/>
          </a:xfrm>
          <a:prstGeom prst="roundRect">
            <a:avLst>
              <a:gd fmla="val 16667" name="adj"/>
            </a:avLst>
          </a:prstGeom>
          <a:solidFill>
            <a:schemeClr val="lt1"/>
          </a:solidFill>
          <a:ln cap="flat" cmpd="sng" w="19050">
            <a:solidFill>
              <a:srgbClr val="B9D0F1"/>
            </a:solidFill>
            <a:prstDash val="solid"/>
            <a:round/>
            <a:headEnd len="sm" w="sm" type="none"/>
            <a:tailEnd len="sm" w="sm" type="none"/>
          </a:ln>
        </p:spPr>
        <p:txBody>
          <a:bodyPr anchorCtr="0" anchor="ctr" bIns="45700" lIns="91425" spcFirstLastPara="1" rIns="91425" wrap="square" tIns="45700">
            <a:noAutofit/>
          </a:bodyPr>
          <a:lstStyle/>
          <a:p>
            <a:pPr indent="-330200" lvl="0" marL="457200" rtl="0" algn="ctr">
              <a:lnSpc>
                <a:spcPct val="100000"/>
              </a:lnSpc>
              <a:spcBef>
                <a:spcPts val="320"/>
              </a:spcBef>
              <a:spcAft>
                <a:spcPts val="0"/>
              </a:spcAft>
              <a:buSzPts val="1600"/>
              <a:buNone/>
            </a:pPr>
            <a:r>
              <a:rPr lang="de-DE"/>
              <a:t>Training </a:t>
            </a:r>
            <a:endParaRPr/>
          </a:p>
        </p:txBody>
      </p:sp>
      <p:sp>
        <p:nvSpPr>
          <p:cNvPr id="452" name="Google Shape;452;gea555a76a9_43_1"/>
          <p:cNvSpPr/>
          <p:nvPr>
            <p:ph idx="9" type="body"/>
          </p:nvPr>
        </p:nvSpPr>
        <p:spPr>
          <a:xfrm>
            <a:off x="4182615" y="3487641"/>
            <a:ext cx="1876800" cy="769200"/>
          </a:xfrm>
          <a:prstGeom prst="roundRect">
            <a:avLst>
              <a:gd fmla="val 14149" name="adj"/>
            </a:avLst>
          </a:prstGeom>
          <a:solidFill>
            <a:schemeClr val="lt1"/>
          </a:solidFill>
          <a:ln cap="flat" cmpd="sng" w="19050">
            <a:solidFill>
              <a:srgbClr val="B9D0F1"/>
            </a:solidFill>
            <a:prstDash val="solid"/>
            <a:round/>
            <a:headEnd len="sm" w="sm" type="none"/>
            <a:tailEnd len="sm" w="sm" type="none"/>
          </a:ln>
        </p:spPr>
        <p:txBody>
          <a:bodyPr anchorCtr="0" anchor="ctr" bIns="45700" lIns="91425" spcFirstLastPara="1" rIns="91425" wrap="square" tIns="45700">
            <a:noAutofit/>
          </a:bodyPr>
          <a:lstStyle/>
          <a:p>
            <a:pPr indent="439200" lvl="0" marL="0" marR="251999" rtl="0" algn="ctr">
              <a:lnSpc>
                <a:spcPct val="100000"/>
              </a:lnSpc>
              <a:spcBef>
                <a:spcPts val="320"/>
              </a:spcBef>
              <a:spcAft>
                <a:spcPts val="0"/>
              </a:spcAft>
              <a:buSzPts val="1600"/>
              <a:buNone/>
            </a:pPr>
            <a:r>
              <a:rPr lang="de-DE"/>
              <a:t> </a:t>
            </a:r>
            <a:endParaRPr/>
          </a:p>
        </p:txBody>
      </p:sp>
      <p:sp>
        <p:nvSpPr>
          <p:cNvPr id="453" name="Google Shape;453;gea555a76a9_43_1"/>
          <p:cNvSpPr/>
          <p:nvPr>
            <p:ph idx="13" type="body"/>
          </p:nvPr>
        </p:nvSpPr>
        <p:spPr>
          <a:xfrm>
            <a:off x="6129425" y="3479174"/>
            <a:ext cx="1875300" cy="769200"/>
          </a:xfrm>
          <a:prstGeom prst="roundRect">
            <a:avLst>
              <a:gd fmla="val 12775"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p>
            <a:pPr indent="-330200" lvl="0" marL="457200" rtl="0" algn="l">
              <a:lnSpc>
                <a:spcPct val="100000"/>
              </a:lnSpc>
              <a:spcBef>
                <a:spcPts val="320"/>
              </a:spcBef>
              <a:spcAft>
                <a:spcPts val="0"/>
              </a:spcAft>
              <a:buSzPts val="1600"/>
              <a:buNone/>
            </a:pPr>
            <a:r>
              <a:rPr lang="de-DE"/>
              <a:t>Historian Server Access </a:t>
            </a:r>
            <a:endParaRPr/>
          </a:p>
        </p:txBody>
      </p:sp>
      <p:sp>
        <p:nvSpPr>
          <p:cNvPr id="454" name="Google Shape;454;gea555a76a9_43_1"/>
          <p:cNvSpPr/>
          <p:nvPr>
            <p:ph idx="14" type="body"/>
          </p:nvPr>
        </p:nvSpPr>
        <p:spPr>
          <a:xfrm>
            <a:off x="8076250" y="3472727"/>
            <a:ext cx="1803600" cy="779100"/>
          </a:xfrm>
          <a:prstGeom prst="roundRect">
            <a:avLst>
              <a:gd fmla="val 10050"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320"/>
              </a:spcBef>
              <a:spcAft>
                <a:spcPts val="0"/>
              </a:spcAft>
              <a:buSzPts val="1600"/>
              <a:buNone/>
            </a:pPr>
            <a:r>
              <a:rPr lang="de-DE"/>
              <a:t>Client Access</a:t>
            </a:r>
            <a:endParaRPr/>
          </a:p>
        </p:txBody>
      </p:sp>
      <p:sp>
        <p:nvSpPr>
          <p:cNvPr id="455" name="Google Shape;455;gea555a76a9_43_1"/>
          <p:cNvSpPr/>
          <p:nvPr>
            <p:ph idx="17" type="body"/>
          </p:nvPr>
        </p:nvSpPr>
        <p:spPr>
          <a:xfrm>
            <a:off x="6132525" y="4397225"/>
            <a:ext cx="2127600" cy="779100"/>
          </a:xfrm>
          <a:prstGeom prst="roundRect">
            <a:avLst>
              <a:gd fmla="val 11707" name="adj"/>
            </a:avLst>
          </a:prstGeom>
          <a:solidFill>
            <a:schemeClr val="lt1"/>
          </a:solidFill>
          <a:ln cap="flat" cmpd="sng" w="19050">
            <a:solidFill>
              <a:srgbClr val="02266E"/>
            </a:solidFill>
            <a:prstDash val="solid"/>
            <a:round/>
            <a:headEnd len="sm" w="sm" type="none"/>
            <a:tailEnd len="sm" w="sm" type="none"/>
          </a:ln>
        </p:spPr>
        <p:txBody>
          <a:bodyPr anchorCtr="0" anchor="ctr" bIns="45700" lIns="91425" spcFirstLastPara="1" rIns="91425" wrap="square" tIns="45700">
            <a:noAutofit/>
          </a:bodyPr>
          <a:lstStyle/>
          <a:p>
            <a:pPr indent="-331200" lvl="0" marL="349200" rtl="0" algn="ctr">
              <a:spcBef>
                <a:spcPts val="320"/>
              </a:spcBef>
              <a:spcAft>
                <a:spcPts val="0"/>
              </a:spcAft>
              <a:buSzPts val="1600"/>
              <a:buNone/>
            </a:pPr>
            <a:r>
              <a:rPr lang="de-DE"/>
              <a:t>Store as time-series database</a:t>
            </a:r>
            <a:endParaRPr/>
          </a:p>
        </p:txBody>
      </p:sp>
      <p:sp>
        <p:nvSpPr>
          <p:cNvPr id="456" name="Google Shape;456;gea555a76a9_43_1"/>
          <p:cNvSpPr txBox="1"/>
          <p:nvPr>
            <p:ph idx="19" type="body"/>
          </p:nvPr>
        </p:nvSpPr>
        <p:spPr>
          <a:xfrm>
            <a:off x="2855640" y="6705600"/>
            <a:ext cx="4680300" cy="152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60"/>
              </a:spcBef>
              <a:spcAft>
                <a:spcPts val="0"/>
              </a:spcAft>
              <a:buClr>
                <a:srgbClr val="1783E8"/>
              </a:buClr>
              <a:buSzPts val="800"/>
              <a:buFont typeface="Noto Sans Symbols"/>
              <a:buNone/>
            </a:pPr>
            <a:r>
              <a:t/>
            </a:r>
            <a:endParaRPr/>
          </a:p>
        </p:txBody>
      </p:sp>
      <p:sp>
        <p:nvSpPr>
          <p:cNvPr id="457" name="Google Shape;457;gea555a76a9_43_1"/>
          <p:cNvSpPr txBox="1"/>
          <p:nvPr>
            <p:ph type="title"/>
          </p:nvPr>
        </p:nvSpPr>
        <p:spPr>
          <a:xfrm>
            <a:off x="1199400" y="144300"/>
            <a:ext cx="9793200" cy="599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600"/>
              <a:buNone/>
            </a:pPr>
            <a:r>
              <a:rPr b="1" lang="de-DE" sz="2600">
                <a:solidFill>
                  <a:schemeClr val="accent1"/>
                </a:solidFill>
              </a:rPr>
              <a:t>Main</a:t>
            </a:r>
            <a:r>
              <a:rPr lang="de-DE"/>
              <a:t> </a:t>
            </a:r>
            <a:r>
              <a:rPr b="1" lang="de-DE" sz="2600">
                <a:solidFill>
                  <a:schemeClr val="accent1"/>
                </a:solidFill>
              </a:rPr>
              <a:t>Tasks</a:t>
            </a:r>
            <a:endParaRPr/>
          </a:p>
        </p:txBody>
      </p:sp>
      <p:sp>
        <p:nvSpPr>
          <p:cNvPr id="458" name="Google Shape;458;gea555a76a9_43_1"/>
          <p:cNvSpPr/>
          <p:nvPr/>
        </p:nvSpPr>
        <p:spPr>
          <a:xfrm rot="10800000">
            <a:off x="2336600" y="2663730"/>
            <a:ext cx="1915800" cy="314100"/>
          </a:xfrm>
          <a:prstGeom prst="triangle">
            <a:avLst>
              <a:gd fmla="val 50000" name="adj"/>
            </a:avLst>
          </a:prstGeom>
          <a:solidFill>
            <a:srgbClr val="7F7F7F"/>
          </a:solidFill>
          <a:ln>
            <a:noFill/>
          </a:ln>
        </p:spPr>
        <p:txBody>
          <a:bodyPr anchorCtr="0" anchor="t" bIns="45700" lIns="91425" spcFirstLastPara="1" rIns="91425" wrap="square" tIns="45700">
            <a:noAutofit/>
          </a:bodyPr>
          <a:lstStyle/>
          <a:p>
            <a:pPr indent="-271462" lvl="0" marL="271462" marR="0" rtl="0" algn="l">
              <a:lnSpc>
                <a:spcPct val="100000"/>
              </a:lnSpc>
              <a:spcBef>
                <a:spcPts val="0"/>
              </a:spcBef>
              <a:spcAft>
                <a:spcPts val="0"/>
              </a:spcAft>
              <a:buClr>
                <a:schemeClr val="lt2"/>
              </a:buClr>
              <a:buSzPts val="1600"/>
              <a:buFont typeface="Arial"/>
              <a:buNone/>
            </a:pPr>
            <a:r>
              <a:rPr b="0" i="0" lang="de-DE"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p:txBody>
      </p:sp>
      <p:sp>
        <p:nvSpPr>
          <p:cNvPr id="459" name="Google Shape;459;gea555a76a9_43_1"/>
          <p:cNvSpPr/>
          <p:nvPr/>
        </p:nvSpPr>
        <p:spPr>
          <a:xfrm rot="10800000">
            <a:off x="8017825" y="2663730"/>
            <a:ext cx="1915800" cy="314100"/>
          </a:xfrm>
          <a:prstGeom prst="triangle">
            <a:avLst>
              <a:gd fmla="val 50000" name="adj"/>
            </a:avLst>
          </a:prstGeom>
          <a:solidFill>
            <a:srgbClr val="7F7F7F"/>
          </a:solidFill>
          <a:ln>
            <a:noFill/>
          </a:ln>
        </p:spPr>
        <p:txBody>
          <a:bodyPr anchorCtr="0" anchor="t" bIns="45700" lIns="91425" spcFirstLastPara="1" rIns="91425" wrap="square" tIns="45700">
            <a:noAutofit/>
          </a:bodyPr>
          <a:lstStyle/>
          <a:p>
            <a:pPr indent="-271462" lvl="0" marL="271462" marR="0" rtl="0" algn="l">
              <a:lnSpc>
                <a:spcPct val="100000"/>
              </a:lnSpc>
              <a:spcBef>
                <a:spcPts val="0"/>
              </a:spcBef>
              <a:spcAft>
                <a:spcPts val="0"/>
              </a:spcAft>
              <a:buClr>
                <a:schemeClr val="lt2"/>
              </a:buClr>
              <a:buSzPts val="1600"/>
              <a:buFont typeface="Arial"/>
              <a:buNone/>
            </a:pPr>
            <a:r>
              <a:rPr b="0" i="0" lang="de-DE"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p:txBody>
      </p:sp>
      <p:sp>
        <p:nvSpPr>
          <p:cNvPr id="460" name="Google Shape;460;gea555a76a9_43_1"/>
          <p:cNvSpPr/>
          <p:nvPr/>
        </p:nvSpPr>
        <p:spPr>
          <a:xfrm rot="10800000">
            <a:off x="5174625" y="1381705"/>
            <a:ext cx="1915800" cy="314100"/>
          </a:xfrm>
          <a:prstGeom prst="triangle">
            <a:avLst>
              <a:gd fmla="val 50000" name="adj"/>
            </a:avLst>
          </a:prstGeom>
          <a:solidFill>
            <a:srgbClr val="7F7F7F"/>
          </a:solidFill>
          <a:ln>
            <a:noFill/>
          </a:ln>
        </p:spPr>
        <p:txBody>
          <a:bodyPr anchorCtr="0" anchor="t" bIns="45700" lIns="91425" spcFirstLastPara="1" rIns="91425" wrap="square" tIns="45700">
            <a:noAutofit/>
          </a:bodyPr>
          <a:lstStyle/>
          <a:p>
            <a:pPr indent="-271462" lvl="0" marL="271462" marR="0" rtl="0" algn="l">
              <a:lnSpc>
                <a:spcPct val="100000"/>
              </a:lnSpc>
              <a:spcBef>
                <a:spcPts val="0"/>
              </a:spcBef>
              <a:spcAft>
                <a:spcPts val="0"/>
              </a:spcAft>
              <a:buClr>
                <a:schemeClr val="lt2"/>
              </a:buClr>
              <a:buSzPts val="1600"/>
              <a:buFont typeface="Arial"/>
              <a:buNone/>
            </a:pPr>
            <a:r>
              <a:rPr b="0" i="0" lang="de-DE"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p:txBody>
      </p:sp>
      <p:sp>
        <p:nvSpPr>
          <p:cNvPr id="461" name="Google Shape;461;gea555a76a9_43_1"/>
          <p:cNvSpPr txBox="1"/>
          <p:nvPr>
            <p:ph idx="12" type="sldNum"/>
          </p:nvPr>
        </p:nvSpPr>
        <p:spPr>
          <a:xfrm>
            <a:off x="11653500" y="6463200"/>
            <a:ext cx="538500" cy="3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r>
              <a:rPr lang="de-DE"/>
              <a:t>4</a:t>
            </a:r>
            <a:fld id="{00000000-1234-1234-1234-123412341234}" type="slidenum">
              <a:rPr lang="de-DE"/>
              <a:t>‹#›</a:t>
            </a:fld>
            <a:endParaRPr/>
          </a:p>
        </p:txBody>
      </p:sp>
      <p:sp>
        <p:nvSpPr>
          <p:cNvPr id="462" name="Google Shape;462;gea555a76a9_43_1"/>
          <p:cNvSpPr txBox="1"/>
          <p:nvPr/>
        </p:nvSpPr>
        <p:spPr>
          <a:xfrm>
            <a:off x="11681400" y="6460500"/>
            <a:ext cx="4827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de-DE"/>
              <a:t>5</a:t>
            </a:r>
            <a:endParaRPr/>
          </a:p>
        </p:txBody>
      </p:sp>
      <p:sp>
        <p:nvSpPr>
          <p:cNvPr id="463" name="Google Shape;463;gea555a76a9_43_1"/>
          <p:cNvSpPr txBox="1"/>
          <p:nvPr/>
        </p:nvSpPr>
        <p:spPr>
          <a:xfrm>
            <a:off x="4372350" y="3513300"/>
            <a:ext cx="1687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500"/>
              <a:t>Implementation </a:t>
            </a:r>
            <a:endParaRPr sz="1500"/>
          </a:p>
          <a:p>
            <a:pPr indent="0" lvl="0" marL="0" rtl="0" algn="l">
              <a:spcBef>
                <a:spcPts val="0"/>
              </a:spcBef>
              <a:spcAft>
                <a:spcPts val="0"/>
              </a:spcAft>
              <a:buNone/>
            </a:pPr>
            <a:r>
              <a:rPr lang="de-DE" sz="1500"/>
              <a:t>on Jetson Nano</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gec7b438c74_0_53"/>
          <p:cNvPicPr preferRelativeResize="0"/>
          <p:nvPr/>
        </p:nvPicPr>
        <p:blipFill rotWithShape="1">
          <a:blip r:embed="rId3">
            <a:alphaModFix/>
          </a:blip>
          <a:srcRect b="20639" l="12995" r="9557" t="12972"/>
          <a:stretch/>
        </p:blipFill>
        <p:spPr>
          <a:xfrm>
            <a:off x="7118301" y="2336988"/>
            <a:ext cx="2584524" cy="2385762"/>
          </a:xfrm>
          <a:prstGeom prst="rect">
            <a:avLst/>
          </a:prstGeom>
          <a:noFill/>
          <a:ln>
            <a:noFill/>
          </a:ln>
        </p:spPr>
      </p:pic>
      <p:cxnSp>
        <p:nvCxnSpPr>
          <p:cNvPr id="470" name="Google Shape;470;gec7b438c74_0_53"/>
          <p:cNvCxnSpPr/>
          <p:nvPr/>
        </p:nvCxnSpPr>
        <p:spPr>
          <a:xfrm rot="10800000">
            <a:off x="8966513" y="4126550"/>
            <a:ext cx="1032900" cy="275400"/>
          </a:xfrm>
          <a:prstGeom prst="straightConnector1">
            <a:avLst/>
          </a:prstGeom>
          <a:noFill/>
          <a:ln cap="flat" cmpd="sng" w="38100">
            <a:solidFill>
              <a:schemeClr val="dk2"/>
            </a:solidFill>
            <a:prstDash val="solid"/>
            <a:round/>
            <a:headEnd len="med" w="med" type="none"/>
            <a:tailEnd len="med" w="med" type="none"/>
          </a:ln>
        </p:spPr>
      </p:cxnSp>
      <p:sp>
        <p:nvSpPr>
          <p:cNvPr id="471" name="Google Shape;471;gec7b438c74_0_53"/>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de-DE"/>
              <a:t>‹#›</a:t>
            </a:fld>
            <a:endParaRPr/>
          </a:p>
        </p:txBody>
      </p:sp>
      <p:sp>
        <p:nvSpPr>
          <p:cNvPr id="472" name="Google Shape;472;gec7b438c74_0_53"/>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de-DE"/>
              <a:t>Prototype</a:t>
            </a:r>
            <a:endParaRPr/>
          </a:p>
        </p:txBody>
      </p:sp>
      <p:grpSp>
        <p:nvGrpSpPr>
          <p:cNvPr id="473" name="Google Shape;473;gec7b438c74_0_53"/>
          <p:cNvGrpSpPr/>
          <p:nvPr/>
        </p:nvGrpSpPr>
        <p:grpSpPr>
          <a:xfrm>
            <a:off x="9607700" y="3742712"/>
            <a:ext cx="1614600" cy="1628913"/>
            <a:chOff x="9341825" y="4372387"/>
            <a:chExt cx="1614600" cy="1628913"/>
          </a:xfrm>
        </p:grpSpPr>
        <p:pic>
          <p:nvPicPr>
            <p:cNvPr id="474" name="Google Shape;474;gec7b438c74_0_53"/>
            <p:cNvPicPr preferRelativeResize="0"/>
            <p:nvPr/>
          </p:nvPicPr>
          <p:blipFill>
            <a:blip r:embed="rId4">
              <a:alphaModFix/>
            </a:blip>
            <a:stretch>
              <a:fillRect/>
            </a:stretch>
          </p:blipFill>
          <p:spPr>
            <a:xfrm>
              <a:off x="9443663" y="4372387"/>
              <a:ext cx="1410925" cy="1410925"/>
            </a:xfrm>
            <a:prstGeom prst="rect">
              <a:avLst/>
            </a:prstGeom>
            <a:noFill/>
            <a:ln>
              <a:noFill/>
            </a:ln>
          </p:spPr>
        </p:pic>
        <p:sp>
          <p:nvSpPr>
            <p:cNvPr id="475" name="Google Shape;475;gec7b438c74_0_53"/>
            <p:cNvSpPr/>
            <p:nvPr/>
          </p:nvSpPr>
          <p:spPr>
            <a:xfrm>
              <a:off x="9341825" y="5499700"/>
              <a:ext cx="1614600" cy="5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DE" sz="1700"/>
                <a:t>Webpage</a:t>
              </a:r>
              <a:endParaRPr sz="1700"/>
            </a:p>
          </p:txBody>
        </p:sp>
      </p:grpSp>
      <p:grpSp>
        <p:nvGrpSpPr>
          <p:cNvPr id="476" name="Google Shape;476;gec7b438c74_0_53"/>
          <p:cNvGrpSpPr/>
          <p:nvPr/>
        </p:nvGrpSpPr>
        <p:grpSpPr>
          <a:xfrm>
            <a:off x="9353300" y="1351013"/>
            <a:ext cx="2123400" cy="1714850"/>
            <a:chOff x="9087425" y="1885025"/>
            <a:chExt cx="2123400" cy="1714850"/>
          </a:xfrm>
        </p:grpSpPr>
        <p:pic>
          <p:nvPicPr>
            <p:cNvPr id="477" name="Google Shape;477;gec7b438c74_0_53"/>
            <p:cNvPicPr preferRelativeResize="0"/>
            <p:nvPr/>
          </p:nvPicPr>
          <p:blipFill>
            <a:blip r:embed="rId5">
              <a:alphaModFix/>
            </a:blip>
            <a:stretch>
              <a:fillRect/>
            </a:stretch>
          </p:blipFill>
          <p:spPr>
            <a:xfrm>
              <a:off x="9567300" y="1885025"/>
              <a:ext cx="1270025" cy="1270001"/>
            </a:xfrm>
            <a:prstGeom prst="rect">
              <a:avLst/>
            </a:prstGeom>
            <a:noFill/>
            <a:ln>
              <a:noFill/>
            </a:ln>
          </p:spPr>
        </p:pic>
        <p:sp>
          <p:nvSpPr>
            <p:cNvPr id="478" name="Google Shape;478;gec7b438c74_0_53"/>
            <p:cNvSpPr/>
            <p:nvPr/>
          </p:nvSpPr>
          <p:spPr>
            <a:xfrm>
              <a:off x="9087425" y="3098275"/>
              <a:ext cx="2123400" cy="5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DE" sz="1700"/>
                <a:t>some IoT devices</a:t>
              </a:r>
              <a:endParaRPr sz="1700"/>
            </a:p>
          </p:txBody>
        </p:sp>
      </p:grpSp>
      <p:cxnSp>
        <p:nvCxnSpPr>
          <p:cNvPr id="479" name="Google Shape;479;gec7b438c74_0_53"/>
          <p:cNvCxnSpPr/>
          <p:nvPr/>
        </p:nvCxnSpPr>
        <p:spPr>
          <a:xfrm flipH="1" rot="10800000">
            <a:off x="9224825" y="2323800"/>
            <a:ext cx="656400" cy="497700"/>
          </a:xfrm>
          <a:prstGeom prst="straightConnector1">
            <a:avLst/>
          </a:prstGeom>
          <a:noFill/>
          <a:ln cap="flat" cmpd="sng" w="38100">
            <a:solidFill>
              <a:schemeClr val="dk2"/>
            </a:solidFill>
            <a:prstDash val="solid"/>
            <a:round/>
            <a:headEnd len="med" w="med" type="none"/>
            <a:tailEnd len="med" w="med" type="none"/>
          </a:ln>
        </p:spPr>
      </p:cxnSp>
      <p:cxnSp>
        <p:nvCxnSpPr>
          <p:cNvPr id="480" name="Google Shape;480;gec7b438c74_0_53"/>
          <p:cNvCxnSpPr>
            <a:stCxn id="481" idx="3"/>
          </p:cNvCxnSpPr>
          <p:nvPr/>
        </p:nvCxnSpPr>
        <p:spPr>
          <a:xfrm>
            <a:off x="6471650" y="2524325"/>
            <a:ext cx="1004100" cy="220800"/>
          </a:xfrm>
          <a:prstGeom prst="straightConnector1">
            <a:avLst/>
          </a:prstGeom>
          <a:noFill/>
          <a:ln cap="flat" cmpd="sng" w="38100">
            <a:solidFill>
              <a:schemeClr val="dk2"/>
            </a:solidFill>
            <a:prstDash val="solid"/>
            <a:round/>
            <a:headEnd len="med" w="med" type="none"/>
            <a:tailEnd len="med" w="med" type="none"/>
          </a:ln>
        </p:spPr>
      </p:cxnSp>
      <p:cxnSp>
        <p:nvCxnSpPr>
          <p:cNvPr id="482" name="Google Shape;482;gec7b438c74_0_53"/>
          <p:cNvCxnSpPr>
            <a:stCxn id="483" idx="3"/>
          </p:cNvCxnSpPr>
          <p:nvPr/>
        </p:nvCxnSpPr>
        <p:spPr>
          <a:xfrm flipH="1" rot="10800000">
            <a:off x="6471650" y="4348900"/>
            <a:ext cx="1357500" cy="390900"/>
          </a:xfrm>
          <a:prstGeom prst="straightConnector1">
            <a:avLst/>
          </a:prstGeom>
          <a:noFill/>
          <a:ln cap="flat" cmpd="sng" w="38100">
            <a:solidFill>
              <a:schemeClr val="dk2"/>
            </a:solidFill>
            <a:prstDash val="solid"/>
            <a:round/>
            <a:headEnd len="med" w="med" type="none"/>
            <a:tailEnd len="med" w="med" type="none"/>
          </a:ln>
        </p:spPr>
      </p:cxnSp>
      <p:grpSp>
        <p:nvGrpSpPr>
          <p:cNvPr id="484" name="Google Shape;484;gec7b438c74_0_53"/>
          <p:cNvGrpSpPr/>
          <p:nvPr/>
        </p:nvGrpSpPr>
        <p:grpSpPr>
          <a:xfrm>
            <a:off x="2201900" y="1351025"/>
            <a:ext cx="4634700" cy="4909800"/>
            <a:chOff x="883475" y="1885025"/>
            <a:chExt cx="4634700" cy="4909800"/>
          </a:xfrm>
        </p:grpSpPr>
        <p:sp>
          <p:nvSpPr>
            <p:cNvPr id="485" name="Google Shape;485;gec7b438c74_0_53"/>
            <p:cNvSpPr/>
            <p:nvPr/>
          </p:nvSpPr>
          <p:spPr>
            <a:xfrm>
              <a:off x="883475" y="1885025"/>
              <a:ext cx="4634700" cy="49098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gec7b438c74_0_53"/>
            <p:cNvGrpSpPr/>
            <p:nvPr/>
          </p:nvGrpSpPr>
          <p:grpSpPr>
            <a:xfrm>
              <a:off x="3263225" y="4291875"/>
              <a:ext cx="1980000" cy="1980000"/>
              <a:chOff x="2790000" y="4149075"/>
              <a:chExt cx="1980000" cy="1980000"/>
            </a:xfrm>
          </p:grpSpPr>
          <p:sp>
            <p:nvSpPr>
              <p:cNvPr id="487" name="Google Shape;487;gec7b438c74_0_53"/>
              <p:cNvSpPr/>
              <p:nvPr/>
            </p:nvSpPr>
            <p:spPr>
              <a:xfrm>
                <a:off x="2790000" y="4149075"/>
                <a:ext cx="1980000" cy="19800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accent1"/>
                  </a:solidFill>
                </a:endParaRPr>
              </a:p>
            </p:txBody>
          </p:sp>
          <p:sp>
            <p:nvSpPr>
              <p:cNvPr id="483" name="Google Shape;483;gec7b438c74_0_53"/>
              <p:cNvSpPr/>
              <p:nvPr/>
            </p:nvSpPr>
            <p:spPr>
              <a:xfrm>
                <a:off x="2880000" y="4231000"/>
                <a:ext cx="1800000" cy="180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t>Dash</a:t>
                </a:r>
                <a:endParaRPr sz="1800"/>
              </a:p>
              <a:p>
                <a:pPr indent="0" lvl="0" marL="0" rtl="0" algn="ctr">
                  <a:spcBef>
                    <a:spcPts val="0"/>
                  </a:spcBef>
                  <a:spcAft>
                    <a:spcPts val="0"/>
                  </a:spcAft>
                  <a:buNone/>
                </a:pPr>
                <a:r>
                  <a:rPr lang="de-DE" sz="1800"/>
                  <a:t>Server </a:t>
                </a:r>
                <a:endParaRPr sz="1800"/>
              </a:p>
            </p:txBody>
          </p:sp>
        </p:grpSp>
        <p:grpSp>
          <p:nvGrpSpPr>
            <p:cNvPr id="488" name="Google Shape;488;gec7b438c74_0_53"/>
            <p:cNvGrpSpPr/>
            <p:nvPr/>
          </p:nvGrpSpPr>
          <p:grpSpPr>
            <a:xfrm>
              <a:off x="1053575" y="4291875"/>
              <a:ext cx="1980000" cy="1980000"/>
              <a:chOff x="2790000" y="4149075"/>
              <a:chExt cx="1980000" cy="1980000"/>
            </a:xfrm>
          </p:grpSpPr>
          <p:sp>
            <p:nvSpPr>
              <p:cNvPr id="489" name="Google Shape;489;gec7b438c74_0_53"/>
              <p:cNvSpPr/>
              <p:nvPr/>
            </p:nvSpPr>
            <p:spPr>
              <a:xfrm>
                <a:off x="2790000" y="4149075"/>
                <a:ext cx="1980000" cy="19800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accent1"/>
                  </a:solidFill>
                </a:endParaRPr>
              </a:p>
            </p:txBody>
          </p:sp>
          <p:sp>
            <p:nvSpPr>
              <p:cNvPr id="490" name="Google Shape;490;gec7b438c74_0_53"/>
              <p:cNvSpPr/>
              <p:nvPr/>
            </p:nvSpPr>
            <p:spPr>
              <a:xfrm>
                <a:off x="2880000" y="4231000"/>
                <a:ext cx="1800000" cy="180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t>Database</a:t>
                </a:r>
                <a:r>
                  <a:rPr lang="de-DE" sz="1800"/>
                  <a:t> </a:t>
                </a:r>
                <a:endParaRPr sz="1800"/>
              </a:p>
            </p:txBody>
          </p:sp>
        </p:grpSp>
        <p:grpSp>
          <p:nvGrpSpPr>
            <p:cNvPr id="491" name="Google Shape;491;gec7b438c74_0_53"/>
            <p:cNvGrpSpPr/>
            <p:nvPr/>
          </p:nvGrpSpPr>
          <p:grpSpPr>
            <a:xfrm>
              <a:off x="1053575" y="2076400"/>
              <a:ext cx="1980000" cy="1980000"/>
              <a:chOff x="2790000" y="4149075"/>
              <a:chExt cx="1980000" cy="1980000"/>
            </a:xfrm>
          </p:grpSpPr>
          <p:sp>
            <p:nvSpPr>
              <p:cNvPr id="492" name="Google Shape;492;gec7b438c74_0_53"/>
              <p:cNvSpPr/>
              <p:nvPr/>
            </p:nvSpPr>
            <p:spPr>
              <a:xfrm>
                <a:off x="2790000" y="4149075"/>
                <a:ext cx="1980000" cy="19800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accent1"/>
                  </a:solidFill>
                </a:endParaRPr>
              </a:p>
            </p:txBody>
          </p:sp>
          <p:sp>
            <p:nvSpPr>
              <p:cNvPr id="493" name="Google Shape;493;gec7b438c74_0_53"/>
              <p:cNvSpPr/>
              <p:nvPr/>
            </p:nvSpPr>
            <p:spPr>
              <a:xfrm>
                <a:off x="2880000" y="4231000"/>
                <a:ext cx="1800000" cy="180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t>YOLO</a:t>
                </a:r>
                <a:r>
                  <a:rPr lang="de-DE" sz="1800"/>
                  <a:t> </a:t>
                </a:r>
                <a:endParaRPr sz="1800"/>
              </a:p>
            </p:txBody>
          </p:sp>
        </p:grpSp>
        <p:grpSp>
          <p:nvGrpSpPr>
            <p:cNvPr id="494" name="Google Shape;494;gec7b438c74_0_53"/>
            <p:cNvGrpSpPr/>
            <p:nvPr/>
          </p:nvGrpSpPr>
          <p:grpSpPr>
            <a:xfrm>
              <a:off x="3263225" y="2076400"/>
              <a:ext cx="1980000" cy="1980000"/>
              <a:chOff x="2790000" y="4149075"/>
              <a:chExt cx="1980000" cy="1980000"/>
            </a:xfrm>
          </p:grpSpPr>
          <p:sp>
            <p:nvSpPr>
              <p:cNvPr id="495" name="Google Shape;495;gec7b438c74_0_53"/>
              <p:cNvSpPr/>
              <p:nvPr/>
            </p:nvSpPr>
            <p:spPr>
              <a:xfrm>
                <a:off x="2790000" y="4149075"/>
                <a:ext cx="1980000" cy="19800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accent1"/>
                  </a:solidFill>
                </a:endParaRPr>
              </a:p>
            </p:txBody>
          </p:sp>
          <p:sp>
            <p:nvSpPr>
              <p:cNvPr id="481" name="Google Shape;481;gec7b438c74_0_53"/>
              <p:cNvSpPr/>
              <p:nvPr/>
            </p:nvSpPr>
            <p:spPr>
              <a:xfrm>
                <a:off x="2880000" y="4231000"/>
                <a:ext cx="1800000" cy="180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t>OPC</a:t>
                </a:r>
                <a:endParaRPr sz="1800"/>
              </a:p>
              <a:p>
                <a:pPr indent="0" lvl="0" marL="0" rtl="0" algn="ctr">
                  <a:spcBef>
                    <a:spcPts val="0"/>
                  </a:spcBef>
                  <a:spcAft>
                    <a:spcPts val="0"/>
                  </a:spcAft>
                  <a:buNone/>
                </a:pPr>
                <a:r>
                  <a:rPr lang="de-DE" sz="1800"/>
                  <a:t>Server</a:t>
                </a:r>
                <a:r>
                  <a:rPr lang="de-DE" sz="1800"/>
                  <a:t> </a:t>
                </a:r>
                <a:endParaRPr sz="1800"/>
              </a:p>
            </p:txBody>
          </p:sp>
        </p:grpSp>
      </p:grpSp>
      <p:cxnSp>
        <p:nvCxnSpPr>
          <p:cNvPr id="496" name="Google Shape;496;gec7b438c74_0_53"/>
          <p:cNvCxnSpPr>
            <a:endCxn id="493" idx="1"/>
          </p:cNvCxnSpPr>
          <p:nvPr/>
        </p:nvCxnSpPr>
        <p:spPr>
          <a:xfrm>
            <a:off x="1331900" y="2500625"/>
            <a:ext cx="1130100" cy="23700"/>
          </a:xfrm>
          <a:prstGeom prst="straightConnector1">
            <a:avLst/>
          </a:prstGeom>
          <a:noFill/>
          <a:ln cap="flat" cmpd="sng" w="38100">
            <a:solidFill>
              <a:schemeClr val="dk2"/>
            </a:solidFill>
            <a:prstDash val="solid"/>
            <a:round/>
            <a:headEnd len="med" w="med" type="none"/>
            <a:tailEnd len="med" w="med" type="none"/>
          </a:ln>
        </p:spPr>
      </p:cxnSp>
      <p:pic>
        <p:nvPicPr>
          <p:cNvPr id="497" name="Google Shape;497;gec7b438c74_0_53"/>
          <p:cNvPicPr preferRelativeResize="0"/>
          <p:nvPr/>
        </p:nvPicPr>
        <p:blipFill>
          <a:blip r:embed="rId6">
            <a:alphaModFix/>
          </a:blip>
          <a:stretch>
            <a:fillRect/>
          </a:stretch>
        </p:blipFill>
        <p:spPr>
          <a:xfrm>
            <a:off x="582750" y="2058013"/>
            <a:ext cx="1061450" cy="1061450"/>
          </a:xfrm>
          <a:prstGeom prst="rect">
            <a:avLst/>
          </a:prstGeom>
          <a:noFill/>
          <a:ln>
            <a:noFill/>
          </a:ln>
        </p:spPr>
      </p:pic>
      <p:grpSp>
        <p:nvGrpSpPr>
          <p:cNvPr id="498" name="Google Shape;498;gec7b438c74_0_53"/>
          <p:cNvGrpSpPr/>
          <p:nvPr/>
        </p:nvGrpSpPr>
        <p:grpSpPr>
          <a:xfrm>
            <a:off x="8088350" y="5653175"/>
            <a:ext cx="2485200" cy="400200"/>
            <a:chOff x="8088350" y="6034175"/>
            <a:chExt cx="2485200" cy="400200"/>
          </a:xfrm>
        </p:grpSpPr>
        <p:sp>
          <p:nvSpPr>
            <p:cNvPr id="499" name="Google Shape;499;gec7b438c74_0_53"/>
            <p:cNvSpPr/>
            <p:nvPr/>
          </p:nvSpPr>
          <p:spPr>
            <a:xfrm>
              <a:off x="8088350" y="6096575"/>
              <a:ext cx="538500" cy="2754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accent1"/>
                </a:solidFill>
              </a:endParaRPr>
            </a:p>
          </p:txBody>
        </p:sp>
        <p:sp>
          <p:nvSpPr>
            <p:cNvPr id="500" name="Google Shape;500;gec7b438c74_0_53"/>
            <p:cNvSpPr txBox="1"/>
            <p:nvPr/>
          </p:nvSpPr>
          <p:spPr>
            <a:xfrm>
              <a:off x="8626850" y="6034175"/>
              <a:ext cx="19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 Docker Container</a:t>
              </a:r>
              <a:endParaRPr/>
            </a:p>
          </p:txBody>
        </p:sp>
      </p:grpSp>
      <p:sp>
        <p:nvSpPr>
          <p:cNvPr id="501" name="Google Shape;501;gec7b438c74_0_53"/>
          <p:cNvSpPr txBox="1"/>
          <p:nvPr/>
        </p:nvSpPr>
        <p:spPr>
          <a:xfrm>
            <a:off x="2450750" y="5799125"/>
            <a:ext cx="3984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800"/>
              <a:t>Jetson Nano with Linux and Docker</a:t>
            </a:r>
            <a:endParaRPr sz="1800"/>
          </a:p>
        </p:txBody>
      </p:sp>
      <p:sp>
        <p:nvSpPr>
          <p:cNvPr id="502" name="Google Shape;502;gec7b438c74_0_53"/>
          <p:cNvSpPr/>
          <p:nvPr/>
        </p:nvSpPr>
        <p:spPr>
          <a:xfrm rot="-2701291">
            <a:off x="3954547" y="3392202"/>
            <a:ext cx="1129391" cy="275347"/>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ec7b438c74_0_53"/>
          <p:cNvSpPr/>
          <p:nvPr/>
        </p:nvSpPr>
        <p:spPr>
          <a:xfrm rot="-1410">
            <a:off x="4077352" y="4609822"/>
            <a:ext cx="731400" cy="2754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ec7b438c74_0_53"/>
          <p:cNvSpPr/>
          <p:nvPr/>
        </p:nvSpPr>
        <p:spPr>
          <a:xfrm rot="5398590">
            <a:off x="2985577" y="3447072"/>
            <a:ext cx="731400" cy="2754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
          <p:cNvSpPr txBox="1"/>
          <p:nvPr>
            <p:ph idx="12" type="sldNum"/>
          </p:nvPr>
        </p:nvSpPr>
        <p:spPr>
          <a:xfrm>
            <a:off x="11653400" y="6463225"/>
            <a:ext cx="538500" cy="39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510" name="Google Shape;510;p5"/>
          <p:cNvSpPr txBox="1"/>
          <p:nvPr>
            <p:ph idx="1" type="body"/>
          </p:nvPr>
        </p:nvSpPr>
        <p:spPr>
          <a:xfrm>
            <a:off x="2855640" y="6553200"/>
            <a:ext cx="4680300" cy="152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783E8"/>
              </a:buClr>
              <a:buSzPts val="800"/>
              <a:buFont typeface="Noto Sans Symbols"/>
              <a:buNone/>
            </a:pPr>
            <a:r>
              <a:rPr lang="de-DE"/>
              <a:t>3. Real Time Object Detection </a:t>
            </a:r>
            <a:endParaRPr/>
          </a:p>
        </p:txBody>
      </p:sp>
      <p:sp>
        <p:nvSpPr>
          <p:cNvPr id="511" name="Google Shape;511;p5"/>
          <p:cNvSpPr txBox="1"/>
          <p:nvPr>
            <p:ph type="title"/>
          </p:nvPr>
        </p:nvSpPr>
        <p:spPr>
          <a:xfrm>
            <a:off x="1199400" y="144300"/>
            <a:ext cx="9793200" cy="5991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2"/>
              </a:buClr>
              <a:buSzPts val="1600"/>
              <a:buFont typeface="Arial"/>
              <a:buNone/>
            </a:pPr>
            <a:r>
              <a:rPr lang="de-DE"/>
              <a:t>Proposed solution: YOLO based Object Detection </a:t>
            </a:r>
            <a:endParaRPr/>
          </a:p>
        </p:txBody>
      </p:sp>
      <p:sp>
        <p:nvSpPr>
          <p:cNvPr id="512" name="Google Shape;512;p5"/>
          <p:cNvSpPr txBox="1"/>
          <p:nvPr/>
        </p:nvSpPr>
        <p:spPr>
          <a:xfrm>
            <a:off x="371475" y="1615813"/>
            <a:ext cx="9982800" cy="5089800"/>
          </a:xfrm>
          <a:prstGeom prst="rect">
            <a:avLst/>
          </a:prstGeom>
          <a:noFill/>
          <a:ln>
            <a:noFill/>
          </a:ln>
        </p:spPr>
        <p:txBody>
          <a:bodyPr anchorCtr="0" anchor="t" bIns="45700" lIns="91425" spcFirstLastPara="1" rIns="91425" wrap="square" tIns="45700">
            <a:noAutofit/>
          </a:bodyPr>
          <a:lstStyle/>
          <a:p>
            <a:pPr indent="-300037" lvl="0" marL="268287" marR="0" rtl="0" algn="l">
              <a:spcBef>
                <a:spcPts val="0"/>
              </a:spcBef>
              <a:spcAft>
                <a:spcPts val="0"/>
              </a:spcAft>
              <a:buClr>
                <a:schemeClr val="dk2"/>
              </a:buClr>
              <a:buSzPts val="1900"/>
              <a:buFont typeface="Noto Sans Symbols"/>
              <a:buChar char="▪"/>
            </a:pPr>
            <a:r>
              <a:rPr b="1" lang="de-DE" sz="1900">
                <a:solidFill>
                  <a:schemeClr val="dk1"/>
                </a:solidFill>
              </a:rPr>
              <a:t>How to generate the dataset</a:t>
            </a:r>
            <a:r>
              <a:rPr b="1" lang="de-DE" sz="1900">
                <a:solidFill>
                  <a:schemeClr val="dk1"/>
                </a:solidFill>
              </a:rPr>
              <a:t>:</a:t>
            </a:r>
            <a:br>
              <a:rPr b="1" lang="de-DE" sz="1900">
                <a:solidFill>
                  <a:schemeClr val="dk1"/>
                </a:solidFill>
              </a:rPr>
            </a:br>
            <a:endParaRPr b="1" sz="1900">
              <a:solidFill>
                <a:schemeClr val="dk1"/>
              </a:solidFill>
            </a:endParaRPr>
          </a:p>
          <a:p>
            <a:pPr indent="0" lvl="0" marL="0" marR="0" rtl="0" algn="l">
              <a:spcBef>
                <a:spcPts val="0"/>
              </a:spcBef>
              <a:spcAft>
                <a:spcPts val="0"/>
              </a:spcAft>
              <a:buNone/>
            </a:pPr>
            <a:r>
              <a:t/>
            </a:r>
            <a:endParaRPr sz="1800">
              <a:solidFill>
                <a:schemeClr val="dk1"/>
              </a:solidFill>
            </a:endParaRPr>
          </a:p>
          <a:p>
            <a:pPr indent="-342900" lvl="0" marL="457200" marR="0" rtl="0" algn="l">
              <a:spcBef>
                <a:spcPts val="0"/>
              </a:spcBef>
              <a:spcAft>
                <a:spcPts val="0"/>
              </a:spcAft>
              <a:buClr>
                <a:schemeClr val="dk1"/>
              </a:buClr>
              <a:buSzPts val="1800"/>
              <a:buChar char="-"/>
            </a:pPr>
            <a:r>
              <a:rPr lang="de-DE" sz="1800">
                <a:solidFill>
                  <a:schemeClr val="dk1"/>
                </a:solidFill>
              </a:rPr>
              <a:t>Manually forming marcelling from small composite sheets</a:t>
            </a:r>
            <a:endParaRPr sz="1800">
              <a:solidFill>
                <a:schemeClr val="dk1"/>
              </a:solidFill>
            </a:endParaRPr>
          </a:p>
          <a:p>
            <a:pPr indent="0" lvl="0" marL="0" marR="0" rtl="0" algn="l">
              <a:spcBef>
                <a:spcPts val="0"/>
              </a:spcBef>
              <a:spcAft>
                <a:spcPts val="0"/>
              </a:spcAft>
              <a:buNone/>
            </a:pPr>
            <a:r>
              <a:t/>
            </a:r>
            <a:endParaRPr sz="1800">
              <a:solidFill>
                <a:schemeClr val="dk1"/>
              </a:solidFill>
            </a:endParaRPr>
          </a:p>
          <a:p>
            <a:pPr indent="-342900" lvl="0" marL="457200" marR="0" rtl="0" algn="l">
              <a:spcBef>
                <a:spcPts val="0"/>
              </a:spcBef>
              <a:spcAft>
                <a:spcPts val="0"/>
              </a:spcAft>
              <a:buClr>
                <a:schemeClr val="dk1"/>
              </a:buClr>
              <a:buSzPts val="1800"/>
              <a:buChar char="-"/>
            </a:pPr>
            <a:r>
              <a:rPr lang="de-DE" sz="1800">
                <a:solidFill>
                  <a:schemeClr val="dk1"/>
                </a:solidFill>
              </a:rPr>
              <a:t>Accounting for backgrounds and lighting conditions</a:t>
            </a:r>
            <a:endParaRPr sz="1800">
              <a:solidFill>
                <a:schemeClr val="dk1"/>
              </a:solidFill>
            </a:endParaRPr>
          </a:p>
          <a:p>
            <a:pPr indent="0" lvl="0" marL="0" marR="0" rtl="0" algn="l">
              <a:spcBef>
                <a:spcPts val="0"/>
              </a:spcBef>
              <a:spcAft>
                <a:spcPts val="0"/>
              </a:spcAft>
              <a:buNone/>
            </a:pPr>
            <a:r>
              <a:t/>
            </a:r>
            <a:endParaRPr sz="1800">
              <a:solidFill>
                <a:schemeClr val="dk1"/>
              </a:solidFill>
            </a:endParaRPr>
          </a:p>
          <a:p>
            <a:pPr indent="-342900" lvl="0" marL="457200" marR="0" rtl="0" algn="l">
              <a:spcBef>
                <a:spcPts val="0"/>
              </a:spcBef>
              <a:spcAft>
                <a:spcPts val="0"/>
              </a:spcAft>
              <a:buClr>
                <a:schemeClr val="dk1"/>
              </a:buClr>
              <a:buSzPts val="1800"/>
              <a:buChar char="-"/>
            </a:pPr>
            <a:r>
              <a:rPr lang="de-DE" sz="1800">
                <a:solidFill>
                  <a:schemeClr val="dk1"/>
                </a:solidFill>
              </a:rPr>
              <a:t>500 images taken</a:t>
            </a:r>
            <a:endParaRPr sz="1800">
              <a:solidFill>
                <a:schemeClr val="dk1"/>
              </a:solidFill>
            </a:endParaRPr>
          </a:p>
          <a:p>
            <a:pPr indent="0" lvl="0" marL="0" marR="0" rtl="0" algn="l">
              <a:spcBef>
                <a:spcPts val="0"/>
              </a:spcBef>
              <a:spcAft>
                <a:spcPts val="0"/>
              </a:spcAft>
              <a:buNone/>
            </a:pPr>
            <a:r>
              <a:t/>
            </a:r>
            <a:endParaRPr sz="1800">
              <a:solidFill>
                <a:schemeClr val="dk1"/>
              </a:solidFill>
            </a:endParaRPr>
          </a:p>
          <a:p>
            <a:pPr indent="-342900" lvl="0" marL="457200" marR="0" rtl="0" algn="l">
              <a:spcBef>
                <a:spcPts val="0"/>
              </a:spcBef>
              <a:spcAft>
                <a:spcPts val="0"/>
              </a:spcAft>
              <a:buClr>
                <a:schemeClr val="dk1"/>
              </a:buClr>
              <a:buSzPts val="1800"/>
              <a:buChar char="-"/>
            </a:pPr>
            <a:r>
              <a:rPr lang="de-DE" sz="1800">
                <a:solidFill>
                  <a:schemeClr val="dk1"/>
                </a:solidFill>
              </a:rPr>
              <a:t> Manually labeling the dataset</a:t>
            </a:r>
            <a:endParaRPr sz="1800">
              <a:solidFill>
                <a:schemeClr val="dk1"/>
              </a:solidFill>
            </a:endParaRPr>
          </a:p>
          <a:p>
            <a:pPr indent="0" lvl="0" marL="0" marR="0" rtl="0" algn="l">
              <a:spcBef>
                <a:spcPts val="0"/>
              </a:spcBef>
              <a:spcAft>
                <a:spcPts val="0"/>
              </a:spcAft>
              <a:buNone/>
            </a:pPr>
            <a:r>
              <a:t/>
            </a:r>
            <a:endParaRPr sz="1800">
              <a:solidFill>
                <a:schemeClr val="dk1"/>
              </a:solidFill>
            </a:endParaRPr>
          </a:p>
          <a:p>
            <a:pPr indent="-342900" lvl="0" marL="457200" marR="0" rtl="0" algn="l">
              <a:spcBef>
                <a:spcPts val="0"/>
              </a:spcBef>
              <a:spcAft>
                <a:spcPts val="0"/>
              </a:spcAft>
              <a:buClr>
                <a:schemeClr val="dk1"/>
              </a:buClr>
              <a:buSzPts val="1800"/>
              <a:buChar char="-"/>
            </a:pPr>
            <a:r>
              <a:rPr lang="de-DE" sz="1800">
                <a:solidFill>
                  <a:schemeClr val="dk1"/>
                </a:solidFill>
              </a:rPr>
              <a:t>Train using Google Colab GPU </a:t>
            </a:r>
            <a:endParaRPr sz="1800">
              <a:solidFill>
                <a:schemeClr val="dk1"/>
              </a:solidFill>
            </a:endParaRPr>
          </a:p>
        </p:txBody>
      </p:sp>
      <p:sp>
        <p:nvSpPr>
          <p:cNvPr id="513" name="Google Shape;513;p5"/>
          <p:cNvSpPr txBox="1"/>
          <p:nvPr/>
        </p:nvSpPr>
        <p:spPr>
          <a:xfrm>
            <a:off x="371475" y="821925"/>
            <a:ext cx="11449200" cy="350700"/>
          </a:xfrm>
          <a:prstGeom prst="rect">
            <a:avLst/>
          </a:prstGeom>
          <a:solidFill>
            <a:schemeClr val="dk2"/>
          </a:solidFill>
          <a:ln>
            <a:noFill/>
          </a:ln>
        </p:spPr>
        <p:txBody>
          <a:bodyPr anchorCtr="0" anchor="ctr" bIns="36000" lIns="36000" spcFirstLastPara="1" rIns="36000" wrap="square" tIns="36000">
            <a:noAutofit/>
          </a:bodyPr>
          <a:lstStyle/>
          <a:p>
            <a:pPr indent="0" lvl="0" marL="0" marR="0" rtl="0" algn="ctr">
              <a:spcBef>
                <a:spcPts val="0"/>
              </a:spcBef>
              <a:spcAft>
                <a:spcPts val="0"/>
              </a:spcAft>
              <a:buNone/>
            </a:pPr>
            <a:r>
              <a:rPr lang="de-DE" sz="2100">
                <a:solidFill>
                  <a:schemeClr val="lt1"/>
                </a:solidFill>
                <a:latin typeface="Arial"/>
                <a:ea typeface="Arial"/>
                <a:cs typeface="Arial"/>
                <a:sym typeface="Arial"/>
              </a:rPr>
              <a:t>Custom Dataset Generation</a:t>
            </a:r>
            <a:endParaRPr sz="2100"/>
          </a:p>
        </p:txBody>
      </p:sp>
      <p:pic>
        <p:nvPicPr>
          <p:cNvPr id="514" name="Google Shape;514;p5"/>
          <p:cNvPicPr preferRelativeResize="0"/>
          <p:nvPr/>
        </p:nvPicPr>
        <p:blipFill>
          <a:blip r:embed="rId3">
            <a:alphaModFix/>
          </a:blip>
          <a:stretch>
            <a:fillRect/>
          </a:stretch>
        </p:blipFill>
        <p:spPr>
          <a:xfrm>
            <a:off x="7739911" y="1284900"/>
            <a:ext cx="3433250" cy="2449206"/>
          </a:xfrm>
          <a:prstGeom prst="rect">
            <a:avLst/>
          </a:prstGeom>
          <a:noFill/>
          <a:ln>
            <a:noFill/>
          </a:ln>
          <a:effectLst>
            <a:outerShdw blurRad="457200" rotWithShape="0" algn="bl" dir="660000" dist="152400">
              <a:srgbClr val="000000">
                <a:alpha val="43000"/>
              </a:srgbClr>
            </a:outerShdw>
          </a:effectLst>
        </p:spPr>
      </p:pic>
      <p:pic>
        <p:nvPicPr>
          <p:cNvPr id="515" name="Google Shape;515;p5"/>
          <p:cNvPicPr preferRelativeResize="0"/>
          <p:nvPr/>
        </p:nvPicPr>
        <p:blipFill>
          <a:blip r:embed="rId4">
            <a:alphaModFix/>
          </a:blip>
          <a:stretch>
            <a:fillRect/>
          </a:stretch>
        </p:blipFill>
        <p:spPr>
          <a:xfrm rot="3">
            <a:off x="7613609" y="3925701"/>
            <a:ext cx="3072120" cy="27068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ea555a76a9_45_406"/>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522" name="Google Shape;522;gea555a76a9_45_406"/>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523" name="Google Shape;523;gea555a76a9_45_406"/>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de-DE"/>
              <a:t>Proposed solution: YOLO based Object Detection  </a:t>
            </a:r>
            <a:endParaRPr/>
          </a:p>
        </p:txBody>
      </p:sp>
      <p:sp>
        <p:nvSpPr>
          <p:cNvPr id="524" name="Google Shape;524;gea555a76a9_45_406"/>
          <p:cNvSpPr/>
          <p:nvPr/>
        </p:nvSpPr>
        <p:spPr>
          <a:xfrm>
            <a:off x="475184" y="1088740"/>
            <a:ext cx="5193900" cy="5328600"/>
          </a:xfrm>
          <a:prstGeom prst="roundRect">
            <a:avLst>
              <a:gd fmla="val 7649" name="adj"/>
            </a:avLst>
          </a:prstGeom>
          <a:noFill/>
          <a:ln cap="flat" cmpd="sng" w="25400">
            <a:solidFill>
              <a:srgbClr val="011B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525" name="Google Shape;525;gea555a76a9_45_406"/>
          <p:cNvSpPr txBox="1"/>
          <p:nvPr/>
        </p:nvSpPr>
        <p:spPr>
          <a:xfrm>
            <a:off x="727212" y="1271698"/>
            <a:ext cx="4680600" cy="2373300"/>
          </a:xfrm>
          <a:prstGeom prst="rect">
            <a:avLst/>
          </a:prstGeom>
          <a:noFill/>
          <a:ln>
            <a:noFill/>
          </a:ln>
        </p:spPr>
        <p:txBody>
          <a:bodyPr anchorCtr="0" anchor="t" bIns="45700" lIns="91425" spcFirstLastPara="1" rIns="91425" wrap="square" tIns="45700">
            <a:noAutofit/>
          </a:bodyPr>
          <a:lstStyle/>
          <a:p>
            <a:pPr indent="-268287" lvl="0" marL="268287" marR="0" rtl="0" algn="l">
              <a:spcBef>
                <a:spcPts val="0"/>
              </a:spcBef>
              <a:spcAft>
                <a:spcPts val="0"/>
              </a:spcAft>
              <a:buClr>
                <a:srgbClr val="1783E8"/>
              </a:buClr>
              <a:buSzPts val="1800"/>
              <a:buFont typeface="Noto Sans Symbols"/>
              <a:buChar char="▪"/>
            </a:pPr>
            <a:r>
              <a:rPr lang="de-DE" sz="1800">
                <a:solidFill>
                  <a:srgbClr val="000000"/>
                </a:solidFill>
                <a:latin typeface="Arial"/>
                <a:ea typeface="Arial"/>
                <a:cs typeface="Arial"/>
                <a:sym typeface="Arial"/>
              </a:rPr>
              <a:t>YOLO (You Only Look Once) algorithm using Darknet framework</a:t>
            </a:r>
            <a:endParaRPr sz="1800">
              <a:solidFill>
                <a:srgbClr val="000000"/>
              </a:solidFill>
              <a:latin typeface="Arial"/>
              <a:ea typeface="Arial"/>
              <a:cs typeface="Arial"/>
              <a:sym typeface="Arial"/>
            </a:endParaRPr>
          </a:p>
          <a:p>
            <a:pPr indent="0" lvl="0" marL="0" marR="0" rtl="0" algn="l">
              <a:spcBef>
                <a:spcPts val="0"/>
              </a:spcBef>
              <a:spcAft>
                <a:spcPts val="0"/>
              </a:spcAft>
              <a:buNone/>
            </a:pPr>
            <a:r>
              <a:t/>
            </a:r>
            <a:endParaRPr sz="1800">
              <a:solidFill>
                <a:srgbClr val="000000"/>
              </a:solidFill>
              <a:latin typeface="Arial"/>
              <a:ea typeface="Arial"/>
              <a:cs typeface="Arial"/>
              <a:sym typeface="Arial"/>
            </a:endParaRPr>
          </a:p>
          <a:p>
            <a:pPr indent="-268287" lvl="0" marL="268287" marR="0" rtl="0" algn="l">
              <a:spcBef>
                <a:spcPts val="0"/>
              </a:spcBef>
              <a:spcAft>
                <a:spcPts val="0"/>
              </a:spcAft>
              <a:buClr>
                <a:srgbClr val="1783E8"/>
              </a:buClr>
              <a:buSzPts val="1800"/>
              <a:buFont typeface="Noto Sans Symbols"/>
              <a:buChar char="▪"/>
            </a:pPr>
            <a:r>
              <a:rPr lang="de-DE" sz="1800">
                <a:solidFill>
                  <a:srgbClr val="000000"/>
                </a:solidFill>
                <a:latin typeface="Arial"/>
                <a:ea typeface="Arial"/>
                <a:cs typeface="Arial"/>
                <a:sym typeface="Arial"/>
              </a:rPr>
              <a:t>Transfer Learning using pre-trained model on COCO dataset </a:t>
            </a:r>
            <a:endParaRPr/>
          </a:p>
          <a:p>
            <a:pPr indent="-268288" lvl="1" marL="877858" marR="0" rtl="0" algn="l">
              <a:spcBef>
                <a:spcPts val="0"/>
              </a:spcBef>
              <a:spcAft>
                <a:spcPts val="0"/>
              </a:spcAft>
              <a:buClr>
                <a:srgbClr val="1783E8"/>
              </a:buClr>
              <a:buSzPts val="1800"/>
              <a:buFont typeface="Noto Sans Symbols"/>
              <a:buChar char="▪"/>
            </a:pPr>
            <a:r>
              <a:rPr b="0" i="0" lang="de-DE" sz="1800" u="none" cap="none" strike="noStrike">
                <a:solidFill>
                  <a:srgbClr val="000000"/>
                </a:solidFill>
                <a:latin typeface="Arial"/>
                <a:ea typeface="Arial"/>
                <a:cs typeface="Arial"/>
                <a:sym typeface="Arial"/>
              </a:rPr>
              <a:t>YOLOv4- tiny</a:t>
            </a:r>
            <a:endParaRPr b="0" i="0" sz="1800" u="none" cap="none" strike="noStrike">
              <a:solidFill>
                <a:srgbClr val="000000"/>
              </a:solidFill>
              <a:latin typeface="Arial"/>
              <a:ea typeface="Arial"/>
              <a:cs typeface="Arial"/>
              <a:sym typeface="Arial"/>
            </a:endParaRPr>
          </a:p>
          <a:p>
            <a:pPr indent="-285750" lvl="2" marL="1504890" marR="0" rtl="0" algn="l">
              <a:spcBef>
                <a:spcPts val="0"/>
              </a:spcBef>
              <a:spcAft>
                <a:spcPts val="0"/>
              </a:spcAft>
              <a:buClr>
                <a:srgbClr val="1783E8"/>
              </a:buClr>
              <a:buSzPts val="1800"/>
              <a:buFont typeface="Noto Sans Symbols"/>
              <a:buChar char="⮚"/>
            </a:pPr>
            <a:r>
              <a:rPr b="0" i="0" lang="de-DE" sz="1800" u="none" cap="none" strike="noStrike">
                <a:solidFill>
                  <a:srgbClr val="000000"/>
                </a:solidFill>
                <a:latin typeface="Arial"/>
                <a:ea typeface="Arial"/>
                <a:cs typeface="Arial"/>
                <a:sym typeface="Arial"/>
              </a:rPr>
              <a:t>Faster, less complex</a:t>
            </a:r>
            <a:endParaRPr b="0" i="0" sz="1800" u="none" cap="none" strike="noStrike">
              <a:solidFill>
                <a:srgbClr val="000000"/>
              </a:solidFill>
              <a:latin typeface="Arial"/>
              <a:ea typeface="Arial"/>
              <a:cs typeface="Arial"/>
              <a:sym typeface="Arial"/>
            </a:endParaRPr>
          </a:p>
          <a:p>
            <a:pPr indent="-285750" lvl="2" marL="1504890" marR="0" rtl="0" algn="l">
              <a:spcBef>
                <a:spcPts val="0"/>
              </a:spcBef>
              <a:spcAft>
                <a:spcPts val="0"/>
              </a:spcAft>
              <a:buClr>
                <a:srgbClr val="1783E8"/>
              </a:buClr>
              <a:buSzPts val="1800"/>
              <a:buFont typeface="Noto Sans Symbols"/>
              <a:buChar char="⮚"/>
            </a:pPr>
            <a:r>
              <a:rPr b="0" i="0" lang="de-DE" sz="1800" u="none" cap="none" strike="noStrike">
                <a:solidFill>
                  <a:srgbClr val="000000"/>
                </a:solidFill>
                <a:latin typeface="Arial"/>
                <a:ea typeface="Arial"/>
                <a:cs typeface="Arial"/>
                <a:sym typeface="Arial"/>
              </a:rPr>
              <a:t>Real-time object detection</a:t>
            </a:r>
            <a:endParaRPr b="0" i="0" sz="1800" u="none" cap="none" strike="noStrike">
              <a:solidFill>
                <a:srgbClr val="000000"/>
              </a:solidFill>
              <a:latin typeface="Arial"/>
              <a:ea typeface="Arial"/>
              <a:cs typeface="Arial"/>
              <a:sym typeface="Arial"/>
            </a:endParaRPr>
          </a:p>
        </p:txBody>
      </p:sp>
      <p:sp>
        <p:nvSpPr>
          <p:cNvPr id="526" name="Google Shape;526;gea555a76a9_45_406"/>
          <p:cNvSpPr txBox="1"/>
          <p:nvPr/>
        </p:nvSpPr>
        <p:spPr>
          <a:xfrm>
            <a:off x="724744" y="3661922"/>
            <a:ext cx="4680600" cy="2611500"/>
          </a:xfrm>
          <a:prstGeom prst="rect">
            <a:avLst/>
          </a:prstGeom>
          <a:noFill/>
          <a:ln>
            <a:noFill/>
          </a:ln>
        </p:spPr>
        <p:txBody>
          <a:bodyPr anchorCtr="0" anchor="t" bIns="45700" lIns="91425" spcFirstLastPara="1" rIns="91425" wrap="square" tIns="45700">
            <a:noAutofit/>
          </a:bodyPr>
          <a:lstStyle/>
          <a:p>
            <a:pPr indent="-268287" lvl="0" marL="268287" marR="0" rtl="0" algn="l">
              <a:spcBef>
                <a:spcPts val="0"/>
              </a:spcBef>
              <a:spcAft>
                <a:spcPts val="0"/>
              </a:spcAft>
              <a:buClr>
                <a:srgbClr val="1783E8"/>
              </a:buClr>
              <a:buSzPts val="1800"/>
              <a:buFont typeface="Noto Sans Symbols"/>
              <a:buChar char="▪"/>
            </a:pPr>
            <a:r>
              <a:rPr lang="de-DE" sz="1800">
                <a:solidFill>
                  <a:srgbClr val="000000"/>
                </a:solidFill>
                <a:latin typeface="Arial"/>
                <a:ea typeface="Arial"/>
                <a:cs typeface="Arial"/>
                <a:sym typeface="Arial"/>
              </a:rPr>
              <a:t>Testing the model on video stream and images </a:t>
            </a:r>
            <a:endParaRPr/>
          </a:p>
          <a:p>
            <a:pPr indent="-268287" lvl="0" marL="268287" marR="0" rtl="0" algn="l">
              <a:spcBef>
                <a:spcPts val="0"/>
              </a:spcBef>
              <a:spcAft>
                <a:spcPts val="0"/>
              </a:spcAft>
              <a:buClr>
                <a:srgbClr val="1783E8"/>
              </a:buClr>
              <a:buSzPts val="1800"/>
              <a:buFont typeface="Noto Sans Symbols"/>
              <a:buChar char="▪"/>
            </a:pPr>
            <a:r>
              <a:rPr lang="de-DE" sz="1800">
                <a:solidFill>
                  <a:srgbClr val="000000"/>
                </a:solidFill>
                <a:latin typeface="Arial"/>
                <a:ea typeface="Arial"/>
                <a:cs typeface="Arial"/>
                <a:sym typeface="Arial"/>
              </a:rPr>
              <a:t>Retraining the model using more images, with various background, lighting etc. </a:t>
            </a:r>
            <a:endParaRPr/>
          </a:p>
          <a:p>
            <a:pPr indent="0" lvl="0" marL="0" marR="0" rtl="0" algn="l">
              <a:spcBef>
                <a:spcPts val="0"/>
              </a:spcBef>
              <a:spcAft>
                <a:spcPts val="0"/>
              </a:spcAft>
              <a:buNone/>
            </a:pPr>
            <a:r>
              <a:t/>
            </a:r>
            <a:endParaRPr sz="1800">
              <a:solidFill>
                <a:srgbClr val="000000"/>
              </a:solidFill>
              <a:latin typeface="Arial"/>
              <a:ea typeface="Arial"/>
              <a:cs typeface="Arial"/>
              <a:sym typeface="Arial"/>
            </a:endParaRPr>
          </a:p>
          <a:p>
            <a:pPr indent="-268287" lvl="0" marL="268287" marR="0" rtl="0" algn="l">
              <a:spcBef>
                <a:spcPts val="0"/>
              </a:spcBef>
              <a:spcAft>
                <a:spcPts val="0"/>
              </a:spcAft>
              <a:buClr>
                <a:srgbClr val="1783E8"/>
              </a:buClr>
              <a:buSzPts val="1800"/>
              <a:buFont typeface="Noto Sans Symbols"/>
              <a:buChar char="▪"/>
            </a:pPr>
            <a:r>
              <a:rPr lang="de-DE" sz="1800">
                <a:solidFill>
                  <a:srgbClr val="000000"/>
                </a:solidFill>
                <a:latin typeface="Arial"/>
                <a:ea typeface="Arial"/>
                <a:cs typeface="Arial"/>
                <a:sym typeface="Arial"/>
              </a:rPr>
              <a:t>YOLOv4 object detector outputs:</a:t>
            </a:r>
            <a:endParaRPr/>
          </a:p>
          <a:p>
            <a:pPr indent="-268288" lvl="1" marL="877858" marR="0" rtl="0" algn="l">
              <a:spcBef>
                <a:spcPts val="0"/>
              </a:spcBef>
              <a:spcAft>
                <a:spcPts val="0"/>
              </a:spcAft>
              <a:buClr>
                <a:srgbClr val="1783E8"/>
              </a:buClr>
              <a:buSzPts val="1800"/>
              <a:buFont typeface="Noto Sans Symbols"/>
              <a:buChar char="▪"/>
            </a:pPr>
            <a:r>
              <a:rPr b="0" i="0" lang="de-DE" sz="1800" u="none" cap="none" strike="noStrike">
                <a:solidFill>
                  <a:srgbClr val="000000"/>
                </a:solidFill>
                <a:latin typeface="Arial"/>
                <a:ea typeface="Arial"/>
                <a:cs typeface="Arial"/>
                <a:sym typeface="Arial"/>
              </a:rPr>
              <a:t>Detection frames (Bounding boxes)</a:t>
            </a:r>
            <a:endParaRPr/>
          </a:p>
          <a:p>
            <a:pPr indent="-268288" lvl="1" marL="877858" marR="0" rtl="0" algn="l">
              <a:spcBef>
                <a:spcPts val="0"/>
              </a:spcBef>
              <a:spcAft>
                <a:spcPts val="0"/>
              </a:spcAft>
              <a:buClr>
                <a:srgbClr val="1783E8"/>
              </a:buClr>
              <a:buSzPts val="1800"/>
              <a:buFont typeface="Noto Sans Symbols"/>
              <a:buChar char="▪"/>
            </a:pPr>
            <a:r>
              <a:rPr b="0" i="0" lang="de-DE" sz="1800" u="none" cap="none" strike="noStrike">
                <a:solidFill>
                  <a:srgbClr val="000000"/>
                </a:solidFill>
                <a:latin typeface="Arial"/>
                <a:ea typeface="Arial"/>
                <a:cs typeface="Arial"/>
                <a:sym typeface="Arial"/>
              </a:rPr>
              <a:t>Class name</a:t>
            </a:r>
            <a:endParaRPr b="0" i="0" sz="1800" u="none" cap="none" strike="noStrike">
              <a:solidFill>
                <a:srgbClr val="000000"/>
              </a:solidFill>
              <a:latin typeface="Arial"/>
              <a:ea typeface="Arial"/>
              <a:cs typeface="Arial"/>
              <a:sym typeface="Arial"/>
            </a:endParaRPr>
          </a:p>
          <a:p>
            <a:pPr indent="-268288" lvl="1" marL="877858" marR="0" rtl="0" algn="l">
              <a:spcBef>
                <a:spcPts val="0"/>
              </a:spcBef>
              <a:spcAft>
                <a:spcPts val="0"/>
              </a:spcAft>
              <a:buClr>
                <a:srgbClr val="1783E8"/>
              </a:buClr>
              <a:buSzPts val="1800"/>
              <a:buFont typeface="Noto Sans Symbols"/>
              <a:buChar char="▪"/>
            </a:pPr>
            <a:r>
              <a:rPr b="0" i="0" lang="de-DE" sz="1800" u="none" cap="none" strike="noStrike">
                <a:solidFill>
                  <a:srgbClr val="000000"/>
                </a:solidFill>
                <a:latin typeface="Arial"/>
                <a:ea typeface="Arial"/>
                <a:cs typeface="Arial"/>
                <a:sym typeface="Arial"/>
              </a:rPr>
              <a:t>Confidences and timestamps</a:t>
            </a:r>
            <a:endParaRPr b="0" i="0" sz="1800" u="none" cap="none" strike="noStrike">
              <a:solidFill>
                <a:srgbClr val="000000"/>
              </a:solidFill>
              <a:latin typeface="Arial"/>
              <a:ea typeface="Arial"/>
              <a:cs typeface="Arial"/>
              <a:sym typeface="Arial"/>
            </a:endParaRPr>
          </a:p>
        </p:txBody>
      </p:sp>
      <p:sp>
        <p:nvSpPr>
          <p:cNvPr id="527" name="Google Shape;527;gea555a76a9_45_406"/>
          <p:cNvSpPr/>
          <p:nvPr/>
        </p:nvSpPr>
        <p:spPr>
          <a:xfrm rot="5400000">
            <a:off x="5337270" y="3661927"/>
            <a:ext cx="1364700" cy="238500"/>
          </a:xfrm>
          <a:prstGeom prst="triangle">
            <a:avLst>
              <a:gd fmla="val 50000" name="adj"/>
            </a:avLst>
          </a:prstGeom>
          <a:solidFill>
            <a:srgbClr val="808080"/>
          </a:solidFill>
          <a:ln>
            <a:noFill/>
          </a:ln>
        </p:spPr>
        <p:txBody>
          <a:bodyPr anchorCtr="0" anchor="t" bIns="45700" lIns="91425" spcFirstLastPara="1" rIns="91425" wrap="square" tIns="45700">
            <a:noAutofit/>
          </a:bodyPr>
          <a:lstStyle/>
          <a:p>
            <a:pPr indent="-271462" lvl="0" marL="271462" marR="0" rtl="0" algn="l">
              <a:spcBef>
                <a:spcPts val="0"/>
              </a:spcBef>
              <a:spcAft>
                <a:spcPts val="0"/>
              </a:spcAft>
              <a:buClr>
                <a:srgbClr val="1783E8"/>
              </a:buClr>
              <a:buSzPts val="1600"/>
              <a:buFont typeface="Arial"/>
              <a:buNone/>
            </a:pPr>
            <a:r>
              <a:rPr lang="de-DE"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p:txBody>
      </p:sp>
      <p:sp>
        <p:nvSpPr>
          <p:cNvPr id="528" name="Google Shape;528;gea555a76a9_45_406"/>
          <p:cNvSpPr/>
          <p:nvPr/>
        </p:nvSpPr>
        <p:spPr>
          <a:xfrm>
            <a:off x="6294172" y="1088740"/>
            <a:ext cx="5555700" cy="5286300"/>
          </a:xfrm>
          <a:prstGeom prst="rect">
            <a:avLst/>
          </a:prstGeom>
          <a:noFill/>
          <a:ln cap="flat" cmpd="sng" w="12700">
            <a:solidFill>
              <a:srgbClr val="000000"/>
            </a:solidFill>
            <a:prstDash val="dash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0000"/>
              </a:solidFill>
              <a:latin typeface="Arial"/>
              <a:ea typeface="Arial"/>
              <a:cs typeface="Arial"/>
              <a:sym typeface="Arial"/>
            </a:endParaRPr>
          </a:p>
        </p:txBody>
      </p:sp>
      <p:sp>
        <p:nvSpPr>
          <p:cNvPr id="529" name="Google Shape;529;gea555a76a9_45_406"/>
          <p:cNvSpPr/>
          <p:nvPr/>
        </p:nvSpPr>
        <p:spPr>
          <a:xfrm>
            <a:off x="7005190" y="908720"/>
            <a:ext cx="2218200" cy="293400"/>
          </a:xfrm>
          <a:prstGeom prst="roundRect">
            <a:avLst>
              <a:gd fmla="val 0"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783E8"/>
              </a:buClr>
              <a:buSzPts val="1400"/>
              <a:buFont typeface="Noto Sans Symbols"/>
              <a:buNone/>
            </a:pPr>
            <a:r>
              <a:rPr b="0" lang="de-DE" sz="1400">
                <a:solidFill>
                  <a:srgbClr val="000000"/>
                </a:solidFill>
                <a:latin typeface="Arial"/>
                <a:ea typeface="Arial"/>
                <a:cs typeface="Arial"/>
                <a:sym typeface="Arial"/>
              </a:rPr>
              <a:t>Object Detector Output</a:t>
            </a:r>
            <a:endParaRPr b="0" sz="1400">
              <a:solidFill>
                <a:srgbClr val="000000"/>
              </a:solidFill>
              <a:latin typeface="Arial"/>
              <a:ea typeface="Arial"/>
              <a:cs typeface="Arial"/>
              <a:sym typeface="Arial"/>
            </a:endParaRPr>
          </a:p>
        </p:txBody>
      </p:sp>
      <p:pic>
        <p:nvPicPr>
          <p:cNvPr id="530" name="Google Shape;530;gea555a76a9_45_406"/>
          <p:cNvPicPr preferRelativeResize="0"/>
          <p:nvPr/>
        </p:nvPicPr>
        <p:blipFill rotWithShape="1">
          <a:blip r:embed="rId3">
            <a:alphaModFix/>
          </a:blip>
          <a:srcRect b="0" l="0" r="0" t="0"/>
          <a:stretch/>
        </p:blipFill>
        <p:spPr>
          <a:xfrm>
            <a:off x="6389852" y="5550254"/>
            <a:ext cx="943566" cy="943566"/>
          </a:xfrm>
          <a:prstGeom prst="rect">
            <a:avLst/>
          </a:prstGeom>
          <a:noFill/>
          <a:ln>
            <a:noFill/>
          </a:ln>
        </p:spPr>
      </p:pic>
      <p:pic>
        <p:nvPicPr>
          <p:cNvPr id="531" name="Google Shape;531;gea555a76a9_45_406"/>
          <p:cNvPicPr preferRelativeResize="0"/>
          <p:nvPr/>
        </p:nvPicPr>
        <p:blipFill rotWithShape="1">
          <a:blip r:embed="rId4">
            <a:alphaModFix/>
          </a:blip>
          <a:srcRect b="0" l="0" r="0" t="0"/>
          <a:stretch/>
        </p:blipFill>
        <p:spPr>
          <a:xfrm>
            <a:off x="10487863" y="1271698"/>
            <a:ext cx="1245504" cy="661412"/>
          </a:xfrm>
          <a:prstGeom prst="rect">
            <a:avLst/>
          </a:prstGeom>
          <a:noFill/>
          <a:ln>
            <a:noFill/>
          </a:ln>
        </p:spPr>
      </p:pic>
      <p:sp>
        <p:nvSpPr>
          <p:cNvPr id="532" name="Google Shape;532;gea555a76a9_45_406"/>
          <p:cNvSpPr/>
          <p:nvPr/>
        </p:nvSpPr>
        <p:spPr>
          <a:xfrm>
            <a:off x="6537778" y="1276860"/>
            <a:ext cx="3573300" cy="2523600"/>
          </a:xfrm>
          <a:prstGeom prst="roundRect">
            <a:avLst>
              <a:gd fmla="val 7969" name="adj"/>
            </a:avLst>
          </a:prstGeom>
          <a:blipFill rotWithShape="1">
            <a:blip r:embed="rId5">
              <a:alphaModFix/>
            </a:blip>
            <a:stretch>
              <a:fillRect b="0" l="0" r="0" t="0"/>
            </a:stretch>
          </a:blipFill>
          <a:ln cap="flat" cmpd="sng" w="25400">
            <a:solidFill>
              <a:srgbClr val="011B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533" name="Google Shape;533;gea555a76a9_45_406"/>
          <p:cNvSpPr/>
          <p:nvPr/>
        </p:nvSpPr>
        <p:spPr>
          <a:xfrm>
            <a:off x="8114298" y="3718221"/>
            <a:ext cx="3573300" cy="2523600"/>
          </a:xfrm>
          <a:prstGeom prst="roundRect">
            <a:avLst>
              <a:gd fmla="val 16667" name="adj"/>
            </a:avLst>
          </a:prstGeom>
          <a:blipFill rotWithShape="1">
            <a:blip r:embed="rId6">
              <a:alphaModFix/>
            </a:blip>
            <a:stretch>
              <a:fillRect b="0" l="0" r="0" t="0"/>
            </a:stretch>
          </a:blipFill>
          <a:ln cap="flat" cmpd="sng" w="25400">
            <a:solidFill>
              <a:srgbClr val="011B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ea555a76a9_7_0"/>
          <p:cNvSpPr txBox="1"/>
          <p:nvPr>
            <p:ph idx="12" type="sldNum"/>
          </p:nvPr>
        </p:nvSpPr>
        <p:spPr>
          <a:xfrm>
            <a:off x="11627475" y="6423400"/>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de-DE"/>
              <a:t>‹#›</a:t>
            </a:fld>
            <a:endParaRPr/>
          </a:p>
        </p:txBody>
      </p:sp>
      <p:sp>
        <p:nvSpPr>
          <p:cNvPr id="540" name="Google Shape;540;gea555a76a9_7_0"/>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541" name="Google Shape;541;gea555a76a9_7_0"/>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1600"/>
              <a:buFont typeface="Arial"/>
              <a:buNone/>
            </a:pPr>
            <a:r>
              <a:rPr lang="de-DE"/>
              <a:t>Proposed solution: YOLO based Object Detection </a:t>
            </a:r>
            <a:endParaRPr/>
          </a:p>
        </p:txBody>
      </p:sp>
      <p:sp>
        <p:nvSpPr>
          <p:cNvPr id="542" name="Google Shape;542;gea555a76a9_7_0"/>
          <p:cNvSpPr txBox="1"/>
          <p:nvPr/>
        </p:nvSpPr>
        <p:spPr>
          <a:xfrm>
            <a:off x="433875" y="824100"/>
            <a:ext cx="11323200" cy="350700"/>
          </a:xfrm>
          <a:prstGeom prst="rect">
            <a:avLst/>
          </a:prstGeom>
          <a:solidFill>
            <a:schemeClr val="dk2"/>
          </a:solidFill>
          <a:ln>
            <a:noFill/>
          </a:ln>
        </p:spPr>
        <p:txBody>
          <a:bodyPr anchorCtr="0" anchor="ctr" bIns="36000" lIns="36000" spcFirstLastPara="1" rIns="36000" wrap="square" tIns="36000">
            <a:noAutofit/>
          </a:bodyPr>
          <a:lstStyle/>
          <a:p>
            <a:pPr indent="0" lvl="0" marL="0" marR="0" rtl="0" algn="ctr">
              <a:spcBef>
                <a:spcPts val="0"/>
              </a:spcBef>
              <a:spcAft>
                <a:spcPts val="0"/>
              </a:spcAft>
              <a:buNone/>
            </a:pPr>
            <a:r>
              <a:rPr lang="de-DE" sz="2100">
                <a:solidFill>
                  <a:schemeClr val="lt1"/>
                </a:solidFill>
                <a:latin typeface="Arial"/>
                <a:ea typeface="Arial"/>
                <a:cs typeface="Arial"/>
                <a:sym typeface="Arial"/>
              </a:rPr>
              <a:t>Real-Time Object Detection on Jetson Nano</a:t>
            </a:r>
            <a:endParaRPr sz="2100"/>
          </a:p>
        </p:txBody>
      </p:sp>
      <p:pic>
        <p:nvPicPr>
          <p:cNvPr descr="elektronik eşyalar, projektör içeren bir resim&#10;&#10;Açıklama otomatik olarak oluşturuldu" id="543" name="Google Shape;543;gea555a76a9_7_0"/>
          <p:cNvPicPr preferRelativeResize="0"/>
          <p:nvPr/>
        </p:nvPicPr>
        <p:blipFill rotWithShape="1">
          <a:blip r:embed="rId3">
            <a:alphaModFix/>
          </a:blip>
          <a:srcRect b="11621" l="0" r="0" t="32612"/>
          <a:stretch/>
        </p:blipFill>
        <p:spPr>
          <a:xfrm>
            <a:off x="671262" y="4023484"/>
            <a:ext cx="1077487" cy="858408"/>
          </a:xfrm>
          <a:prstGeom prst="rect">
            <a:avLst/>
          </a:prstGeom>
          <a:noFill/>
          <a:ln>
            <a:noFill/>
          </a:ln>
        </p:spPr>
      </p:pic>
      <p:pic>
        <p:nvPicPr>
          <p:cNvPr id="544" name="Google Shape;544;gea555a76a9_7_0"/>
          <p:cNvPicPr preferRelativeResize="0"/>
          <p:nvPr/>
        </p:nvPicPr>
        <p:blipFill rotWithShape="1">
          <a:blip r:embed="rId4">
            <a:alphaModFix/>
          </a:blip>
          <a:srcRect b="6897" l="0" r="0" t="10791"/>
          <a:stretch/>
        </p:blipFill>
        <p:spPr>
          <a:xfrm>
            <a:off x="2961554" y="4014572"/>
            <a:ext cx="1316821" cy="1083847"/>
          </a:xfrm>
          <a:prstGeom prst="rect">
            <a:avLst/>
          </a:prstGeom>
          <a:noFill/>
          <a:ln>
            <a:noFill/>
          </a:ln>
        </p:spPr>
      </p:pic>
      <p:pic>
        <p:nvPicPr>
          <p:cNvPr id="545" name="Google Shape;545;gea555a76a9_7_0"/>
          <p:cNvPicPr preferRelativeResize="0"/>
          <p:nvPr/>
        </p:nvPicPr>
        <p:blipFill rotWithShape="1">
          <a:blip r:embed="rId5">
            <a:alphaModFix/>
          </a:blip>
          <a:srcRect b="0" l="0" r="0" t="0"/>
          <a:stretch/>
        </p:blipFill>
        <p:spPr>
          <a:xfrm>
            <a:off x="1618454" y="4543377"/>
            <a:ext cx="1489912" cy="1239961"/>
          </a:xfrm>
          <a:prstGeom prst="rect">
            <a:avLst/>
          </a:prstGeom>
          <a:noFill/>
          <a:ln>
            <a:noFill/>
          </a:ln>
        </p:spPr>
      </p:pic>
      <p:cxnSp>
        <p:nvCxnSpPr>
          <p:cNvPr id="546" name="Google Shape;546;gea555a76a9_7_0"/>
          <p:cNvCxnSpPr/>
          <p:nvPr/>
        </p:nvCxnSpPr>
        <p:spPr>
          <a:xfrm>
            <a:off x="3324390" y="4759401"/>
            <a:ext cx="0" cy="72000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0"/>
              </a:srgbClr>
            </a:outerShdw>
          </a:effectLst>
        </p:spPr>
      </p:cxnSp>
      <p:cxnSp>
        <p:nvCxnSpPr>
          <p:cNvPr id="547" name="Google Shape;547;gea555a76a9_7_0"/>
          <p:cNvCxnSpPr/>
          <p:nvPr/>
        </p:nvCxnSpPr>
        <p:spPr>
          <a:xfrm rot="10800000">
            <a:off x="2640390" y="5479481"/>
            <a:ext cx="684000" cy="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0"/>
              </a:srgbClr>
            </a:outerShdw>
          </a:effectLst>
        </p:spPr>
      </p:cxnSp>
      <p:cxnSp>
        <p:nvCxnSpPr>
          <p:cNvPr id="548" name="Google Shape;548;gea555a76a9_7_0"/>
          <p:cNvCxnSpPr/>
          <p:nvPr/>
        </p:nvCxnSpPr>
        <p:spPr>
          <a:xfrm rot="10800000">
            <a:off x="1438912" y="5479481"/>
            <a:ext cx="684000" cy="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0"/>
              </a:srgbClr>
            </a:outerShdw>
          </a:effectLst>
        </p:spPr>
      </p:cxnSp>
      <p:cxnSp>
        <p:nvCxnSpPr>
          <p:cNvPr id="549" name="Google Shape;549;gea555a76a9_7_0"/>
          <p:cNvCxnSpPr/>
          <p:nvPr/>
        </p:nvCxnSpPr>
        <p:spPr>
          <a:xfrm>
            <a:off x="1451492" y="4738379"/>
            <a:ext cx="0" cy="72000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0"/>
              </a:srgbClr>
            </a:outerShdw>
          </a:effectLst>
        </p:spPr>
      </p:cxnSp>
      <p:pic>
        <p:nvPicPr>
          <p:cNvPr id="550" name="Google Shape;550;gea555a76a9_7_0"/>
          <p:cNvPicPr preferRelativeResize="0"/>
          <p:nvPr/>
        </p:nvPicPr>
        <p:blipFill rotWithShape="1">
          <a:blip r:embed="rId6">
            <a:alphaModFix/>
          </a:blip>
          <a:srcRect b="9285" l="0" r="0" t="11887"/>
          <a:stretch/>
        </p:blipFill>
        <p:spPr>
          <a:xfrm>
            <a:off x="3108366" y="4075325"/>
            <a:ext cx="1020931" cy="640080"/>
          </a:xfrm>
          <a:prstGeom prst="rect">
            <a:avLst/>
          </a:prstGeom>
          <a:noFill/>
          <a:ln>
            <a:noFill/>
          </a:ln>
        </p:spPr>
      </p:pic>
      <p:pic>
        <p:nvPicPr>
          <p:cNvPr id="551" name="Google Shape;551;gea555a76a9_7_0"/>
          <p:cNvPicPr preferRelativeResize="0"/>
          <p:nvPr/>
        </p:nvPicPr>
        <p:blipFill rotWithShape="1">
          <a:blip r:embed="rId7">
            <a:alphaModFix/>
          </a:blip>
          <a:srcRect b="9786" l="20998" r="21361" t="8727"/>
          <a:stretch/>
        </p:blipFill>
        <p:spPr>
          <a:xfrm>
            <a:off x="3915577" y="4841467"/>
            <a:ext cx="272798" cy="385650"/>
          </a:xfrm>
          <a:prstGeom prst="rect">
            <a:avLst/>
          </a:prstGeom>
          <a:noFill/>
          <a:ln>
            <a:noFill/>
          </a:ln>
        </p:spPr>
      </p:pic>
      <p:pic>
        <p:nvPicPr>
          <p:cNvPr id="552" name="Google Shape;552;gea555a76a9_7_0"/>
          <p:cNvPicPr preferRelativeResize="0"/>
          <p:nvPr/>
        </p:nvPicPr>
        <p:blipFill rotWithShape="1">
          <a:blip r:embed="rId8">
            <a:alphaModFix/>
          </a:blip>
          <a:srcRect b="6404" l="10963" r="9702" t="8539"/>
          <a:stretch/>
        </p:blipFill>
        <p:spPr>
          <a:xfrm>
            <a:off x="555435" y="4543373"/>
            <a:ext cx="368216" cy="394800"/>
          </a:xfrm>
          <a:prstGeom prst="rect">
            <a:avLst/>
          </a:prstGeom>
          <a:noFill/>
          <a:ln>
            <a:noFill/>
          </a:ln>
        </p:spPr>
      </p:pic>
      <p:sp>
        <p:nvSpPr>
          <p:cNvPr id="553" name="Google Shape;553;gea555a76a9_7_0"/>
          <p:cNvSpPr txBox="1"/>
          <p:nvPr/>
        </p:nvSpPr>
        <p:spPr>
          <a:xfrm>
            <a:off x="1686675" y="5689252"/>
            <a:ext cx="1669500" cy="25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de-DE" sz="1200">
                <a:solidFill>
                  <a:schemeClr val="dk1"/>
                </a:solidFill>
                <a:latin typeface="Arial"/>
                <a:ea typeface="Arial"/>
                <a:cs typeface="Arial"/>
                <a:sym typeface="Arial"/>
              </a:rPr>
              <a:t>NVIDIA Jetson Nano</a:t>
            </a:r>
            <a:endParaRPr/>
          </a:p>
        </p:txBody>
      </p:sp>
      <p:sp>
        <p:nvSpPr>
          <p:cNvPr id="554" name="Google Shape;554;gea555a76a9_7_0"/>
          <p:cNvSpPr txBox="1"/>
          <p:nvPr/>
        </p:nvSpPr>
        <p:spPr>
          <a:xfrm>
            <a:off x="3288386" y="5057982"/>
            <a:ext cx="818400" cy="27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de-DE" sz="1200">
                <a:solidFill>
                  <a:schemeClr val="dk1"/>
                </a:solidFill>
                <a:latin typeface="Arial"/>
                <a:ea typeface="Arial"/>
                <a:cs typeface="Arial"/>
                <a:sym typeface="Arial"/>
              </a:rPr>
              <a:t>Display</a:t>
            </a:r>
            <a:endParaRPr/>
          </a:p>
        </p:txBody>
      </p:sp>
      <p:sp>
        <p:nvSpPr>
          <p:cNvPr id="555" name="Google Shape;555;gea555a76a9_7_0"/>
          <p:cNvSpPr txBox="1"/>
          <p:nvPr/>
        </p:nvSpPr>
        <p:spPr>
          <a:xfrm>
            <a:off x="1485783" y="4003308"/>
            <a:ext cx="819600" cy="25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de-DE" sz="1200">
                <a:solidFill>
                  <a:schemeClr val="dk1"/>
                </a:solidFill>
                <a:latin typeface="Arial"/>
                <a:ea typeface="Arial"/>
                <a:cs typeface="Arial"/>
                <a:sym typeface="Arial"/>
              </a:rPr>
              <a:t>Webcam</a:t>
            </a:r>
            <a:endParaRPr/>
          </a:p>
        </p:txBody>
      </p:sp>
      <p:sp>
        <p:nvSpPr>
          <p:cNvPr id="556" name="Google Shape;556;gea555a76a9_7_0"/>
          <p:cNvSpPr txBox="1"/>
          <p:nvPr/>
        </p:nvSpPr>
        <p:spPr>
          <a:xfrm>
            <a:off x="383962" y="4905159"/>
            <a:ext cx="900600" cy="25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de-DE" sz="1200">
                <a:solidFill>
                  <a:schemeClr val="dk1"/>
                </a:solidFill>
                <a:latin typeface="Arial"/>
                <a:ea typeface="Arial"/>
                <a:cs typeface="Arial"/>
                <a:sym typeface="Arial"/>
              </a:rPr>
              <a:t>Detection</a:t>
            </a:r>
            <a:endParaRPr b="1" sz="1200">
              <a:solidFill>
                <a:schemeClr val="dk1"/>
              </a:solidFill>
              <a:latin typeface="Arial"/>
              <a:ea typeface="Arial"/>
              <a:cs typeface="Arial"/>
              <a:sym typeface="Arial"/>
            </a:endParaRPr>
          </a:p>
        </p:txBody>
      </p:sp>
      <p:pic>
        <p:nvPicPr>
          <p:cNvPr id="557" name="Google Shape;557;gea555a76a9_7_0"/>
          <p:cNvPicPr preferRelativeResize="0"/>
          <p:nvPr/>
        </p:nvPicPr>
        <p:blipFill>
          <a:blip r:embed="rId9">
            <a:alphaModFix/>
          </a:blip>
          <a:stretch>
            <a:fillRect/>
          </a:stretch>
        </p:blipFill>
        <p:spPr>
          <a:xfrm>
            <a:off x="5076425" y="4075313"/>
            <a:ext cx="1466850" cy="1171575"/>
          </a:xfrm>
          <a:prstGeom prst="rect">
            <a:avLst/>
          </a:prstGeom>
          <a:noFill/>
          <a:ln>
            <a:noFill/>
          </a:ln>
        </p:spPr>
      </p:pic>
      <p:sp>
        <p:nvSpPr>
          <p:cNvPr id="558" name="Google Shape;558;gea555a76a9_7_0"/>
          <p:cNvSpPr txBox="1"/>
          <p:nvPr/>
        </p:nvSpPr>
        <p:spPr>
          <a:xfrm>
            <a:off x="433874" y="1444022"/>
            <a:ext cx="11323200" cy="4866300"/>
          </a:xfrm>
          <a:prstGeom prst="rect">
            <a:avLst/>
          </a:prstGeom>
          <a:noFill/>
          <a:ln>
            <a:noFill/>
          </a:ln>
        </p:spPr>
        <p:txBody>
          <a:bodyPr anchorCtr="0" anchor="t" bIns="45700" lIns="91425" spcFirstLastPara="1" rIns="91425" wrap="square" tIns="45700">
            <a:noAutofit/>
          </a:bodyPr>
          <a:lstStyle/>
          <a:p>
            <a:pPr indent="-306387" lvl="0" marL="725487" marR="0" rtl="0" algn="l">
              <a:lnSpc>
                <a:spcPct val="100000"/>
              </a:lnSpc>
              <a:spcBef>
                <a:spcPts val="0"/>
              </a:spcBef>
              <a:spcAft>
                <a:spcPts val="0"/>
              </a:spcAft>
              <a:buClr>
                <a:srgbClr val="1783E8"/>
              </a:buClr>
              <a:buSzPts val="2000"/>
              <a:buFont typeface="Noto Sans Symbols"/>
              <a:buChar char="▪"/>
            </a:pPr>
            <a:r>
              <a:rPr b="1" i="0" lang="de-DE" sz="2000" u="none" cap="none" strike="noStrike">
                <a:solidFill>
                  <a:srgbClr val="000000"/>
                </a:solidFill>
                <a:latin typeface="Arial"/>
                <a:ea typeface="Arial"/>
                <a:cs typeface="Arial"/>
                <a:sym typeface="Arial"/>
              </a:rPr>
              <a:t>Results:</a:t>
            </a:r>
            <a:br>
              <a:rPr b="1" i="0" lang="de-DE" sz="2000" u="none" cap="none" strike="noStrike">
                <a:solidFill>
                  <a:srgbClr val="000000"/>
                </a:solidFill>
                <a:latin typeface="Arial"/>
                <a:ea typeface="Arial"/>
                <a:cs typeface="Arial"/>
                <a:sym typeface="Arial"/>
              </a:rPr>
            </a:br>
            <a:endParaRPr b="1" i="0" sz="20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1783E8"/>
              </a:buClr>
              <a:buSzPts val="1800"/>
              <a:buFont typeface="Noto Sans Symbols"/>
              <a:buChar char="⮚"/>
            </a:pPr>
            <a:r>
              <a:rPr b="0" i="0" lang="de-DE" sz="1800" u="none" cap="none" strike="noStrike">
                <a:solidFill>
                  <a:srgbClr val="000000"/>
                </a:solidFill>
                <a:latin typeface="Arial"/>
                <a:ea typeface="Arial"/>
                <a:cs typeface="Arial"/>
                <a:sym typeface="Arial"/>
              </a:rPr>
              <a:t>Possible to detect </a:t>
            </a:r>
            <a:r>
              <a:rPr i="1" lang="de-DE" sz="1800"/>
              <a:t>“M</a:t>
            </a:r>
            <a:r>
              <a:rPr b="0" i="1" lang="de-DE" sz="1800" u="none" cap="none" strike="noStrike">
                <a:solidFill>
                  <a:srgbClr val="000000"/>
                </a:solidFill>
                <a:latin typeface="Arial"/>
                <a:ea typeface="Arial"/>
                <a:cs typeface="Arial"/>
                <a:sym typeface="Arial"/>
              </a:rPr>
              <a:t>arcelling</a:t>
            </a:r>
            <a:r>
              <a:rPr i="1" lang="de-DE" sz="1800"/>
              <a:t>”</a:t>
            </a:r>
            <a:r>
              <a:rPr b="0" i="0" lang="de-DE" sz="1800" u="none" cap="none" strike="noStrike">
                <a:solidFill>
                  <a:srgbClr val="000000"/>
                </a:solidFill>
                <a:latin typeface="Arial"/>
                <a:ea typeface="Arial"/>
                <a:cs typeface="Arial"/>
                <a:sym typeface="Arial"/>
              </a:rPr>
              <a:t> using YOLOv4-tiny </a:t>
            </a:r>
            <a:r>
              <a:rPr lang="de-DE" sz="1800"/>
              <a:t>object detection model</a:t>
            </a:r>
            <a:br>
              <a:rPr b="0" i="0" lang="de-DE"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1783E8"/>
              </a:buClr>
              <a:buSzPts val="1800"/>
              <a:buFont typeface="Noto Sans Symbols"/>
              <a:buChar char="⮚"/>
            </a:pPr>
            <a:r>
              <a:rPr b="0" i="0" lang="de-DE" sz="1800" u="none" cap="none" strike="noStrike">
                <a:solidFill>
                  <a:srgbClr val="000000"/>
                </a:solidFill>
                <a:latin typeface="Arial"/>
                <a:ea typeface="Arial"/>
                <a:cs typeface="Arial"/>
                <a:sym typeface="Arial"/>
              </a:rPr>
              <a:t>mAP ~ 78% at 6000 iterations</a:t>
            </a:r>
            <a:br>
              <a:rPr b="0" i="0" lang="de-DE"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1783E8"/>
              </a:buClr>
              <a:buSzPts val="1800"/>
              <a:buFont typeface="Noto Sans Symbols"/>
              <a:buChar char="⮚"/>
            </a:pPr>
            <a:r>
              <a:rPr b="0" i="0" lang="de-DE" sz="1800" u="none" cap="none" strike="noStrike">
                <a:solidFill>
                  <a:srgbClr val="000000"/>
                </a:solidFill>
                <a:latin typeface="Arial"/>
                <a:ea typeface="Arial"/>
                <a:cs typeface="Arial"/>
                <a:sym typeface="Arial"/>
              </a:rPr>
              <a:t>FPS up to 15 for detection</a:t>
            </a:r>
            <a:br>
              <a:rPr b="0" i="0" lang="de-DE"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59" name="Google Shape;559;gea555a76a9_7_0" title="marcelling ivdeo.mp4">
            <a:hlinkClick r:id="rId10"/>
          </p:cNvPr>
          <p:cNvPicPr preferRelativeResize="0"/>
          <p:nvPr/>
        </p:nvPicPr>
        <p:blipFill>
          <a:blip r:embed="rId11">
            <a:alphaModFix/>
          </a:blip>
          <a:stretch>
            <a:fillRect/>
          </a:stretch>
        </p:blipFill>
        <p:spPr>
          <a:xfrm>
            <a:off x="6977800" y="2738188"/>
            <a:ext cx="4572000" cy="3429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ec7b438c74_0_97"/>
          <p:cNvSpPr txBox="1"/>
          <p:nvPr>
            <p:ph idx="12" type="sldNum"/>
          </p:nvPr>
        </p:nvSpPr>
        <p:spPr>
          <a:xfrm>
            <a:off x="11653400" y="6463225"/>
            <a:ext cx="538500" cy="39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de-DE"/>
              <a:t>‹#›</a:t>
            </a:fld>
            <a:endParaRPr/>
          </a:p>
        </p:txBody>
      </p:sp>
      <p:sp>
        <p:nvSpPr>
          <p:cNvPr id="566" name="Google Shape;566;gec7b438c74_0_97"/>
          <p:cNvSpPr txBox="1"/>
          <p:nvPr>
            <p:ph idx="1" type="body"/>
          </p:nvPr>
        </p:nvSpPr>
        <p:spPr>
          <a:xfrm>
            <a:off x="2855640" y="6705600"/>
            <a:ext cx="4680300" cy="1524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t/>
            </a:r>
            <a:endParaRPr/>
          </a:p>
        </p:txBody>
      </p:sp>
      <p:sp>
        <p:nvSpPr>
          <p:cNvPr id="567" name="Google Shape;567;gec7b438c74_0_97"/>
          <p:cNvSpPr txBox="1"/>
          <p:nvPr>
            <p:ph type="title"/>
          </p:nvPr>
        </p:nvSpPr>
        <p:spPr>
          <a:xfrm>
            <a:off x="1199400" y="144300"/>
            <a:ext cx="9793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de-DE"/>
              <a:t>Open Platform Communication</a:t>
            </a:r>
            <a:endParaRPr/>
          </a:p>
        </p:txBody>
      </p:sp>
      <p:sp>
        <p:nvSpPr>
          <p:cNvPr id="568" name="Google Shape;568;gec7b438c74_0_97"/>
          <p:cNvSpPr txBox="1"/>
          <p:nvPr>
            <p:ph idx="2" type="body"/>
          </p:nvPr>
        </p:nvSpPr>
        <p:spPr>
          <a:xfrm>
            <a:off x="479425" y="1340725"/>
            <a:ext cx="7484100" cy="4919400"/>
          </a:xfrm>
          <a:prstGeom prst="rect">
            <a:avLst/>
          </a:prstGeom>
        </p:spPr>
        <p:txBody>
          <a:bodyPr anchorCtr="0" anchor="t" bIns="45700" lIns="91425" spcFirstLastPara="1" rIns="91425" wrap="square" tIns="45700">
            <a:noAutofit/>
          </a:bodyPr>
          <a:lstStyle/>
          <a:p>
            <a:pPr indent="-349250" lvl="0" marL="457200" rtl="0" algn="just">
              <a:lnSpc>
                <a:spcPct val="200000"/>
              </a:lnSpc>
              <a:spcBef>
                <a:spcPts val="0"/>
              </a:spcBef>
              <a:spcAft>
                <a:spcPts val="0"/>
              </a:spcAft>
              <a:buSzPts val="1900"/>
              <a:buFont typeface="Calibri"/>
              <a:buChar char="▪"/>
            </a:pPr>
            <a:r>
              <a:rPr b="1" i="1" lang="de-DE" sz="1900">
                <a:solidFill>
                  <a:schemeClr val="dk2"/>
                </a:solidFill>
              </a:rPr>
              <a:t>Requirements:</a:t>
            </a:r>
            <a:r>
              <a:rPr b="1" i="1" lang="de-DE" sz="1900"/>
              <a:t> </a:t>
            </a:r>
            <a:r>
              <a:rPr lang="de-DE" sz="1900"/>
              <a:t>seamless connectivity</a:t>
            </a:r>
            <a:endParaRPr sz="1900"/>
          </a:p>
          <a:p>
            <a:pPr indent="-349250" lvl="0" marL="457200" rtl="0" algn="just">
              <a:lnSpc>
                <a:spcPct val="200000"/>
              </a:lnSpc>
              <a:spcBef>
                <a:spcPts val="0"/>
              </a:spcBef>
              <a:spcAft>
                <a:spcPts val="0"/>
              </a:spcAft>
              <a:buSzPts val="1900"/>
              <a:buFont typeface="Calibri"/>
              <a:buChar char="▪"/>
            </a:pPr>
            <a:r>
              <a:rPr b="1" i="1" lang="de-DE" sz="1900">
                <a:solidFill>
                  <a:schemeClr val="dk2"/>
                </a:solidFill>
              </a:rPr>
              <a:t>Challenges</a:t>
            </a:r>
            <a:r>
              <a:rPr lang="de-DE" sz="1900">
                <a:solidFill>
                  <a:schemeClr val="dk2"/>
                </a:solidFill>
              </a:rPr>
              <a:t>: </a:t>
            </a:r>
            <a:r>
              <a:rPr lang="de-DE" sz="1900"/>
              <a:t>Standardization, Compatibility </a:t>
            </a:r>
            <a:endParaRPr sz="1900"/>
          </a:p>
          <a:p>
            <a:pPr indent="-349250" lvl="0" marL="457200" rtl="0" algn="just">
              <a:lnSpc>
                <a:spcPct val="200000"/>
              </a:lnSpc>
              <a:spcBef>
                <a:spcPts val="0"/>
              </a:spcBef>
              <a:spcAft>
                <a:spcPts val="0"/>
              </a:spcAft>
              <a:buSzPts val="1900"/>
              <a:buFont typeface="Calibri"/>
              <a:buChar char="▪"/>
            </a:pPr>
            <a:r>
              <a:rPr b="1" i="1" lang="de-DE" sz="1900">
                <a:solidFill>
                  <a:schemeClr val="dk2"/>
                </a:solidFill>
              </a:rPr>
              <a:t>Solution</a:t>
            </a:r>
            <a:r>
              <a:rPr lang="de-DE" sz="1900">
                <a:solidFill>
                  <a:schemeClr val="dk2"/>
                </a:solidFill>
              </a:rPr>
              <a:t>:</a:t>
            </a:r>
            <a:r>
              <a:rPr lang="de-DE" sz="1900"/>
              <a:t> OPC UA (short for Open Platform Communications United Architecture)</a:t>
            </a:r>
            <a:endParaRPr sz="1900"/>
          </a:p>
          <a:p>
            <a:pPr indent="-349250" lvl="0" marL="457200" rtl="0" algn="just">
              <a:lnSpc>
                <a:spcPct val="200000"/>
              </a:lnSpc>
              <a:spcBef>
                <a:spcPts val="0"/>
              </a:spcBef>
              <a:spcAft>
                <a:spcPts val="0"/>
              </a:spcAft>
              <a:buSzPts val="1900"/>
              <a:buFont typeface="Calibri"/>
              <a:buChar char="▪"/>
            </a:pPr>
            <a:r>
              <a:rPr b="1" i="1" lang="de-DE" sz="1900">
                <a:solidFill>
                  <a:schemeClr val="dk2"/>
                </a:solidFill>
              </a:rPr>
              <a:t>Implementation: </a:t>
            </a:r>
            <a:r>
              <a:rPr lang="de-DE" sz="1900"/>
              <a:t>Historian database in Python and sqlite3 library</a:t>
            </a:r>
            <a:endParaRPr b="1" i="1" sz="1900">
              <a:solidFill>
                <a:schemeClr val="dk2"/>
              </a:solidFill>
            </a:endParaRPr>
          </a:p>
          <a:p>
            <a:pPr indent="-349250" lvl="0" marL="457200" rtl="0" algn="l">
              <a:lnSpc>
                <a:spcPct val="200000"/>
              </a:lnSpc>
              <a:spcBef>
                <a:spcPts val="0"/>
              </a:spcBef>
              <a:spcAft>
                <a:spcPts val="0"/>
              </a:spcAft>
              <a:buClr>
                <a:schemeClr val="dk2"/>
              </a:buClr>
              <a:buSzPts val="1900"/>
              <a:buFont typeface="Calibri"/>
              <a:buChar char="▪"/>
            </a:pPr>
            <a:r>
              <a:rPr b="1" i="1" lang="de-DE" sz="1900">
                <a:solidFill>
                  <a:schemeClr val="dk2"/>
                </a:solidFill>
              </a:rPr>
              <a:t>Advantages: </a:t>
            </a:r>
            <a:r>
              <a:rPr lang="de-DE" sz="1900"/>
              <a:t>Faster data access, secure and efficient communication</a:t>
            </a:r>
            <a:endParaRPr sz="1900"/>
          </a:p>
          <a:p>
            <a:pPr indent="0" lvl="0" marL="457200" rtl="0" algn="just">
              <a:spcBef>
                <a:spcPts val="0"/>
              </a:spcBef>
              <a:spcAft>
                <a:spcPts val="0"/>
              </a:spcAft>
              <a:buNone/>
            </a:pPr>
            <a:r>
              <a:t/>
            </a:r>
            <a:endParaRPr sz="1800">
              <a:latin typeface="Calibri"/>
              <a:ea typeface="Calibri"/>
              <a:cs typeface="Calibri"/>
              <a:sym typeface="Calibri"/>
            </a:endParaRPr>
          </a:p>
          <a:p>
            <a:pPr indent="0" lvl="0" marL="457200" rtl="0" algn="just">
              <a:spcBef>
                <a:spcPts val="0"/>
              </a:spcBef>
              <a:spcAft>
                <a:spcPts val="0"/>
              </a:spcAft>
              <a:buNone/>
            </a:pPr>
            <a:r>
              <a:t/>
            </a:r>
            <a:endParaRPr sz="1200">
              <a:latin typeface="Calibri"/>
              <a:ea typeface="Calibri"/>
              <a:cs typeface="Calibri"/>
              <a:sym typeface="Calibri"/>
            </a:endParaRPr>
          </a:p>
          <a:p>
            <a:pPr indent="0" lvl="0" marL="457200" rtl="0" algn="just">
              <a:spcBef>
                <a:spcPts val="0"/>
              </a:spcBef>
              <a:spcAft>
                <a:spcPts val="0"/>
              </a:spcAft>
              <a:buNone/>
            </a:pPr>
            <a:r>
              <a:t/>
            </a:r>
            <a:endParaRPr sz="1200">
              <a:latin typeface="Calibri"/>
              <a:ea typeface="Calibri"/>
              <a:cs typeface="Calibri"/>
              <a:sym typeface="Calibri"/>
            </a:endParaRPr>
          </a:p>
        </p:txBody>
      </p:sp>
      <p:pic>
        <p:nvPicPr>
          <p:cNvPr id="569" name="Google Shape;569;gec7b438c74_0_97"/>
          <p:cNvPicPr preferRelativeResize="0"/>
          <p:nvPr/>
        </p:nvPicPr>
        <p:blipFill>
          <a:blip r:embed="rId3">
            <a:alphaModFix/>
          </a:blip>
          <a:stretch>
            <a:fillRect/>
          </a:stretch>
        </p:blipFill>
        <p:spPr>
          <a:xfrm>
            <a:off x="7954025" y="1733624"/>
            <a:ext cx="4054150" cy="3610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FPT Folienmaster ">
  <a:themeElements>
    <a:clrScheme name="Benutzerdefiniert 2">
      <a:dk1>
        <a:srgbClr val="000000"/>
      </a:dk1>
      <a:lt1>
        <a:srgbClr val="FFFFFF"/>
      </a:lt1>
      <a:dk2>
        <a:srgbClr val="1783E8"/>
      </a:dk2>
      <a:lt2>
        <a:srgbClr val="808080"/>
      </a:lt2>
      <a:accent1>
        <a:srgbClr val="02266E"/>
      </a:accent1>
      <a:accent2>
        <a:srgbClr val="76CD03"/>
      </a:accent2>
      <a:accent3>
        <a:srgbClr val="B9D0F1"/>
      </a:accent3>
      <a:accent4>
        <a:srgbClr val="1783E8"/>
      </a:accent4>
      <a:accent5>
        <a:srgbClr val="A20000"/>
      </a:accent5>
      <a:accent6>
        <a:srgbClr val="00000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arissa-Design">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2017-07-27T15:54:35Z</dcterms:created>
  <dc:creator>Hinrich</dc:creator>
</cp:coreProperties>
</file>